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0"/>
  </p:notesMasterIdLst>
  <p:sldIdLst>
    <p:sldId id="261" r:id="rId5"/>
    <p:sldId id="257" r:id="rId6"/>
    <p:sldId id="376" r:id="rId7"/>
    <p:sldId id="449" r:id="rId8"/>
    <p:sldId id="450" r:id="rId9"/>
    <p:sldId id="436" r:id="rId10"/>
    <p:sldId id="363" r:id="rId11"/>
    <p:sldId id="438" r:id="rId12"/>
    <p:sldId id="437" r:id="rId13"/>
    <p:sldId id="439" r:id="rId14"/>
    <p:sldId id="440" r:id="rId15"/>
    <p:sldId id="267" r:id="rId16"/>
    <p:sldId id="441" r:id="rId17"/>
    <p:sldId id="444" r:id="rId18"/>
    <p:sldId id="442" r:id="rId19"/>
    <p:sldId id="443" r:id="rId20"/>
    <p:sldId id="451" r:id="rId21"/>
    <p:sldId id="445" r:id="rId22"/>
    <p:sldId id="387" r:id="rId23"/>
    <p:sldId id="447" r:id="rId24"/>
    <p:sldId id="446" r:id="rId25"/>
    <p:sldId id="448" r:id="rId26"/>
    <p:sldId id="276" r:id="rId27"/>
    <p:sldId id="300" r:id="rId28"/>
    <p:sldId id="260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  <p:embeddedFont>
      <p:font typeface="UTM Avo" panose="02040603050506020204" pitchFamily="18" charset="0"/>
      <p:regular r:id="rId36"/>
      <p:bold r:id="rId37"/>
      <p:italic r:id="rId38"/>
      <p:boldItalic r:id="rId39"/>
    </p:embeddedFont>
    <p:embeddedFont>
      <p:font typeface="UTM Neutra" panose="02040603050506020204" pitchFamily="18" charset="0"/>
      <p:regular r:id="rId40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ường vô hướng" id="{B145F70D-0BC8-438A-9129-C0E30500F3B7}">
          <p14:sldIdLst>
            <p14:sldId id="261"/>
            <p14:sldId id="257"/>
            <p14:sldId id="376"/>
            <p14:sldId id="449"/>
            <p14:sldId id="450"/>
            <p14:sldId id="436"/>
            <p14:sldId id="363"/>
            <p14:sldId id="438"/>
            <p14:sldId id="437"/>
            <p14:sldId id="439"/>
            <p14:sldId id="440"/>
            <p14:sldId id="267"/>
            <p14:sldId id="441"/>
            <p14:sldId id="444"/>
            <p14:sldId id="442"/>
            <p14:sldId id="443"/>
            <p14:sldId id="451"/>
            <p14:sldId id="445"/>
            <p14:sldId id="387"/>
            <p14:sldId id="447"/>
            <p14:sldId id="446"/>
            <p14:sldId id="448"/>
            <p14:sldId id="276"/>
          </p14:sldIdLst>
        </p14:section>
        <p14:section name="Bài tập thêm" id="{01925CD5-CCAB-4715-8E8A-DAFE88192608}">
          <p14:sldIdLst>
            <p14:sldId id="300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am Thi Hong Hanh 20204546" initials="PTHH2" lastIdx="1" clrIdx="0">
    <p:extLst>
      <p:ext uri="{19B8F6BF-5375-455C-9EA6-DF929625EA0E}">
        <p15:presenceInfo xmlns:p15="http://schemas.microsoft.com/office/powerpoint/2012/main" userId="Pham Thi Hong Hanh 2020454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6464"/>
    <a:srgbClr val="6A4645"/>
    <a:srgbClr val="611817"/>
    <a:srgbClr val="FFCB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F29981-3725-4D6D-A34E-182CFFBCBA66}" v="234" dt="2023-07-10T07:48:48.5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hông có Kiểu, Không có Lướ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557" autoAdjust="0"/>
    <p:restoredTop sz="96154" autoAdjust="0"/>
  </p:normalViewPr>
  <p:slideViewPr>
    <p:cSldViewPr snapToGrid="0" showGuides="1">
      <p:cViewPr varScale="1">
        <p:scale>
          <a:sx n="75" d="100"/>
          <a:sy n="75" d="100"/>
        </p:scale>
        <p:origin x="235" y="58"/>
      </p:cViewPr>
      <p:guideLst>
        <p:guide orient="horz" pos="41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âm Ngô Ngọc" userId="ae4caf3270ddc5e4" providerId="LiveId" clId="{52F29981-3725-4D6D-A34E-182CFFBCBA66}"/>
    <pc:docChg chg="custSel modSld">
      <pc:chgData name="Sâm Ngô Ngọc" userId="ae4caf3270ddc5e4" providerId="LiveId" clId="{52F29981-3725-4D6D-A34E-182CFFBCBA66}" dt="2023-07-10T07:50:11.332" v="289" actId="14100"/>
      <pc:docMkLst>
        <pc:docMk/>
      </pc:docMkLst>
      <pc:sldChg chg="addSp modSp">
        <pc:chgData name="Sâm Ngô Ngọc" userId="ae4caf3270ddc5e4" providerId="LiveId" clId="{52F29981-3725-4D6D-A34E-182CFFBCBA66}" dt="2023-07-10T07:42:50.516" v="167" actId="1076"/>
        <pc:sldMkLst>
          <pc:docMk/>
          <pc:sldMk cId="3006370717" sldId="267"/>
        </pc:sldMkLst>
        <pc:picChg chg="add mod">
          <ac:chgData name="Sâm Ngô Ngọc" userId="ae4caf3270ddc5e4" providerId="LiveId" clId="{52F29981-3725-4D6D-A34E-182CFFBCBA66}" dt="2023-07-10T07:42:50.516" v="167" actId="1076"/>
          <ac:picMkLst>
            <pc:docMk/>
            <pc:sldMk cId="3006370717" sldId="267"/>
            <ac:picMk id="3074" creationId="{F51125CE-AD1E-FCB7-B7DE-813C5FF84098}"/>
          </ac:picMkLst>
        </pc:picChg>
      </pc:sldChg>
      <pc:sldChg chg="modSp mod">
        <pc:chgData name="Sâm Ngô Ngọc" userId="ae4caf3270ddc5e4" providerId="LiveId" clId="{52F29981-3725-4D6D-A34E-182CFFBCBA66}" dt="2023-07-10T07:38:40.122" v="92"/>
        <pc:sldMkLst>
          <pc:docMk/>
          <pc:sldMk cId="1244889510" sldId="363"/>
        </pc:sldMkLst>
        <pc:spChg chg="mod">
          <ac:chgData name="Sâm Ngô Ngọc" userId="ae4caf3270ddc5e4" providerId="LiveId" clId="{52F29981-3725-4D6D-A34E-182CFFBCBA66}" dt="2023-07-10T07:38:40.122" v="92"/>
          <ac:spMkLst>
            <pc:docMk/>
            <pc:sldMk cId="1244889510" sldId="363"/>
            <ac:spMk id="2" creationId="{6C4FB8E4-BA90-E443-1F97-F488651B5052}"/>
          </ac:spMkLst>
        </pc:spChg>
      </pc:sldChg>
      <pc:sldChg chg="modSp mod">
        <pc:chgData name="Sâm Ngô Ngọc" userId="ae4caf3270ddc5e4" providerId="LiveId" clId="{52F29981-3725-4D6D-A34E-182CFFBCBA66}" dt="2023-07-10T07:35:00.379" v="26"/>
        <pc:sldMkLst>
          <pc:docMk/>
          <pc:sldMk cId="789049655" sldId="376"/>
        </pc:sldMkLst>
        <pc:spChg chg="mod">
          <ac:chgData name="Sâm Ngô Ngọc" userId="ae4caf3270ddc5e4" providerId="LiveId" clId="{52F29981-3725-4D6D-A34E-182CFFBCBA66}" dt="2023-07-10T07:34:40.083" v="14"/>
          <ac:spMkLst>
            <pc:docMk/>
            <pc:sldMk cId="789049655" sldId="376"/>
            <ac:spMk id="2" creationId="{6C4FB8E4-BA90-E443-1F97-F488651B5052}"/>
          </ac:spMkLst>
        </pc:spChg>
        <pc:spChg chg="mod">
          <ac:chgData name="Sâm Ngô Ngọc" userId="ae4caf3270ddc5e4" providerId="LiveId" clId="{52F29981-3725-4D6D-A34E-182CFFBCBA66}" dt="2023-07-10T07:34:32.593" v="13" actId="20577"/>
          <ac:spMkLst>
            <pc:docMk/>
            <pc:sldMk cId="789049655" sldId="376"/>
            <ac:spMk id="3" creationId="{CE29D99E-B374-3507-B499-3A7A31709965}"/>
          </ac:spMkLst>
        </pc:spChg>
        <pc:spChg chg="mod">
          <ac:chgData name="Sâm Ngô Ngọc" userId="ae4caf3270ddc5e4" providerId="LiveId" clId="{52F29981-3725-4D6D-A34E-182CFFBCBA66}" dt="2023-07-10T07:35:00.379" v="26"/>
          <ac:spMkLst>
            <pc:docMk/>
            <pc:sldMk cId="789049655" sldId="376"/>
            <ac:spMk id="17" creationId="{2BFBEC8F-709F-9AE2-BC4A-9E49AB0D387F}"/>
          </ac:spMkLst>
        </pc:spChg>
      </pc:sldChg>
      <pc:sldChg chg="modSp mod setBg">
        <pc:chgData name="Sâm Ngô Ngọc" userId="ae4caf3270ddc5e4" providerId="LiveId" clId="{52F29981-3725-4D6D-A34E-182CFFBCBA66}" dt="2023-07-10T07:37:29.953" v="51"/>
        <pc:sldMkLst>
          <pc:docMk/>
          <pc:sldMk cId="1398316443" sldId="436"/>
        </pc:sldMkLst>
        <pc:spChg chg="mod">
          <ac:chgData name="Sâm Ngô Ngọc" userId="ae4caf3270ddc5e4" providerId="LiveId" clId="{52F29981-3725-4D6D-A34E-182CFFBCBA66}" dt="2023-07-10T07:37:24.184" v="44" actId="14100"/>
          <ac:spMkLst>
            <pc:docMk/>
            <pc:sldMk cId="1398316443" sldId="436"/>
            <ac:spMk id="8" creationId="{0EE4051B-8C20-06E7-B566-E1EFD71200BE}"/>
          </ac:spMkLst>
        </pc:spChg>
      </pc:sldChg>
      <pc:sldChg chg="modSp">
        <pc:chgData name="Sâm Ngô Ngọc" userId="ae4caf3270ddc5e4" providerId="LiveId" clId="{52F29981-3725-4D6D-A34E-182CFFBCBA66}" dt="2023-07-10T07:39:59.730" v="127" actId="20577"/>
        <pc:sldMkLst>
          <pc:docMk/>
          <pc:sldMk cId="206307077" sldId="437"/>
        </pc:sldMkLst>
        <pc:spChg chg="mod">
          <ac:chgData name="Sâm Ngô Ngọc" userId="ae4caf3270ddc5e4" providerId="LiveId" clId="{52F29981-3725-4D6D-A34E-182CFFBCBA66}" dt="2023-07-10T07:39:49.416" v="122" actId="20577"/>
          <ac:spMkLst>
            <pc:docMk/>
            <pc:sldMk cId="206307077" sldId="437"/>
            <ac:spMk id="14" creationId="{901B3261-82EF-8124-21CC-B2A194D3D4CA}"/>
          </ac:spMkLst>
        </pc:spChg>
        <pc:spChg chg="mod">
          <ac:chgData name="Sâm Ngô Ngọc" userId="ae4caf3270ddc5e4" providerId="LiveId" clId="{52F29981-3725-4D6D-A34E-182CFFBCBA66}" dt="2023-07-10T07:39:51.610" v="123"/>
          <ac:spMkLst>
            <pc:docMk/>
            <pc:sldMk cId="206307077" sldId="437"/>
            <ac:spMk id="15" creationId="{1E4441F2-40A3-5A30-4E5B-F2A8C191BF6D}"/>
          </ac:spMkLst>
        </pc:spChg>
        <pc:spChg chg="mod">
          <ac:chgData name="Sâm Ngô Ngọc" userId="ae4caf3270ddc5e4" providerId="LiveId" clId="{52F29981-3725-4D6D-A34E-182CFFBCBA66}" dt="2023-07-10T07:39:59.730" v="127" actId="20577"/>
          <ac:spMkLst>
            <pc:docMk/>
            <pc:sldMk cId="206307077" sldId="437"/>
            <ac:spMk id="16" creationId="{10C92EF3-1A70-EA9A-B086-C4C29A510F3B}"/>
          </ac:spMkLst>
        </pc:spChg>
      </pc:sldChg>
      <pc:sldChg chg="modSp">
        <pc:chgData name="Sâm Ngô Ngọc" userId="ae4caf3270ddc5e4" providerId="LiveId" clId="{52F29981-3725-4D6D-A34E-182CFFBCBA66}" dt="2023-07-10T07:39:41.068" v="120"/>
        <pc:sldMkLst>
          <pc:docMk/>
          <pc:sldMk cId="2024524493" sldId="438"/>
        </pc:sldMkLst>
        <pc:spChg chg="mod">
          <ac:chgData name="Sâm Ngô Ngọc" userId="ae4caf3270ddc5e4" providerId="LiveId" clId="{52F29981-3725-4D6D-A34E-182CFFBCBA66}" dt="2023-07-10T07:39:33.331" v="119" actId="20577"/>
          <ac:spMkLst>
            <pc:docMk/>
            <pc:sldMk cId="2024524493" sldId="438"/>
            <ac:spMk id="2" creationId="{6C4FB8E4-BA90-E443-1F97-F488651B5052}"/>
          </ac:spMkLst>
        </pc:spChg>
        <pc:spChg chg="mod">
          <ac:chgData name="Sâm Ngô Ngọc" userId="ae4caf3270ddc5e4" providerId="LiveId" clId="{52F29981-3725-4D6D-A34E-182CFFBCBA66}" dt="2023-07-10T07:39:41.068" v="120"/>
          <ac:spMkLst>
            <pc:docMk/>
            <pc:sldMk cId="2024524493" sldId="438"/>
            <ac:spMk id="5" creationId="{0A68B4BF-8989-232E-C443-A863FC585EAD}"/>
          </ac:spMkLst>
        </pc:spChg>
        <pc:spChg chg="mod">
          <ac:chgData name="Sâm Ngô Ngọc" userId="ae4caf3270ddc5e4" providerId="LiveId" clId="{52F29981-3725-4D6D-A34E-182CFFBCBA66}" dt="2023-07-10T07:39:02.751" v="98" actId="207"/>
          <ac:spMkLst>
            <pc:docMk/>
            <pc:sldMk cId="2024524493" sldId="438"/>
            <ac:spMk id="11" creationId="{58EBF99B-ED95-B85D-BF4A-E945099A0328}"/>
          </ac:spMkLst>
        </pc:spChg>
        <pc:spChg chg="mod">
          <ac:chgData name="Sâm Ngô Ngọc" userId="ae4caf3270ddc5e4" providerId="LiveId" clId="{52F29981-3725-4D6D-A34E-182CFFBCBA66}" dt="2023-07-10T07:39:08.901" v="99"/>
          <ac:spMkLst>
            <pc:docMk/>
            <pc:sldMk cId="2024524493" sldId="438"/>
            <ac:spMk id="12" creationId="{4A00A014-8905-F8A1-3B56-F20FE3793EF5}"/>
          </ac:spMkLst>
        </pc:spChg>
        <pc:spChg chg="mod">
          <ac:chgData name="Sâm Ngô Ngọc" userId="ae4caf3270ddc5e4" providerId="LiveId" clId="{52F29981-3725-4D6D-A34E-182CFFBCBA66}" dt="2023-07-10T07:39:19.821" v="104"/>
          <ac:spMkLst>
            <pc:docMk/>
            <pc:sldMk cId="2024524493" sldId="438"/>
            <ac:spMk id="13" creationId="{8FA5BC81-8B20-6BE9-E7C3-9BB87018624E}"/>
          </ac:spMkLst>
        </pc:spChg>
      </pc:sldChg>
      <pc:sldChg chg="modSp">
        <pc:chgData name="Sâm Ngô Ngọc" userId="ae4caf3270ddc5e4" providerId="LiveId" clId="{52F29981-3725-4D6D-A34E-182CFFBCBA66}" dt="2023-07-10T07:43:26.564" v="174" actId="20577"/>
        <pc:sldMkLst>
          <pc:docMk/>
          <pc:sldMk cId="1131789708" sldId="439"/>
        </pc:sldMkLst>
        <pc:spChg chg="mod">
          <ac:chgData name="Sâm Ngô Ngọc" userId="ae4caf3270ddc5e4" providerId="LiveId" clId="{52F29981-3725-4D6D-A34E-182CFFBCBA66}" dt="2023-07-10T07:40:59.575" v="155" actId="20577"/>
          <ac:spMkLst>
            <pc:docMk/>
            <pc:sldMk cId="1131789708" sldId="439"/>
            <ac:spMk id="4" creationId="{A03D1559-ABDB-B712-03B0-E7B904978965}"/>
          </ac:spMkLst>
        </pc:spChg>
        <pc:spChg chg="mod">
          <ac:chgData name="Sâm Ngô Ngọc" userId="ae4caf3270ddc5e4" providerId="LiveId" clId="{52F29981-3725-4D6D-A34E-182CFFBCBA66}" dt="2023-07-10T07:43:26.564" v="174" actId="20577"/>
          <ac:spMkLst>
            <pc:docMk/>
            <pc:sldMk cId="1131789708" sldId="439"/>
            <ac:spMk id="14" creationId="{901B3261-82EF-8124-21CC-B2A194D3D4CA}"/>
          </ac:spMkLst>
        </pc:spChg>
        <pc:spChg chg="mod">
          <ac:chgData name="Sâm Ngô Ngọc" userId="ae4caf3270ddc5e4" providerId="LiveId" clId="{52F29981-3725-4D6D-A34E-182CFFBCBA66}" dt="2023-07-10T07:41:05.658" v="156"/>
          <ac:spMkLst>
            <pc:docMk/>
            <pc:sldMk cId="1131789708" sldId="439"/>
            <ac:spMk id="16" creationId="{10C92EF3-1A70-EA9A-B086-C4C29A510F3B}"/>
          </ac:spMkLst>
        </pc:spChg>
      </pc:sldChg>
      <pc:sldChg chg="addSp modSp">
        <pc:chgData name="Sâm Ngô Ngọc" userId="ae4caf3270ddc5e4" providerId="LiveId" clId="{52F29981-3725-4D6D-A34E-182CFFBCBA66}" dt="2023-07-10T07:42:19.022" v="162" actId="1076"/>
        <pc:sldMkLst>
          <pc:docMk/>
          <pc:sldMk cId="2649196403" sldId="440"/>
        </pc:sldMkLst>
        <pc:picChg chg="add mod">
          <ac:chgData name="Sâm Ngô Ngọc" userId="ae4caf3270ddc5e4" providerId="LiveId" clId="{52F29981-3725-4D6D-A34E-182CFFBCBA66}" dt="2023-07-10T07:42:19.022" v="162" actId="1076"/>
          <ac:picMkLst>
            <pc:docMk/>
            <pc:sldMk cId="2649196403" sldId="440"/>
            <ac:picMk id="2050" creationId="{12C8D401-B6FD-A4DE-FF34-AC871662B2C7}"/>
          </ac:picMkLst>
        </pc:picChg>
      </pc:sldChg>
      <pc:sldChg chg="addSp delSp modSp mod">
        <pc:chgData name="Sâm Ngô Ngọc" userId="ae4caf3270ddc5e4" providerId="LiveId" clId="{52F29981-3725-4D6D-A34E-182CFFBCBA66}" dt="2023-07-10T07:45:12.804" v="216" actId="113"/>
        <pc:sldMkLst>
          <pc:docMk/>
          <pc:sldMk cId="2570956545" sldId="442"/>
        </pc:sldMkLst>
        <pc:spChg chg="mod">
          <ac:chgData name="Sâm Ngô Ngọc" userId="ae4caf3270ddc5e4" providerId="LiveId" clId="{52F29981-3725-4D6D-A34E-182CFFBCBA66}" dt="2023-07-10T07:44:53.631" v="215" actId="1076"/>
          <ac:spMkLst>
            <pc:docMk/>
            <pc:sldMk cId="2570956545" sldId="442"/>
            <ac:spMk id="2" creationId="{57C1338C-FB01-1529-8505-8A5D477565D0}"/>
          </ac:spMkLst>
        </pc:spChg>
        <pc:spChg chg="mod">
          <ac:chgData name="Sâm Ngô Ngọc" userId="ae4caf3270ddc5e4" providerId="LiveId" clId="{52F29981-3725-4D6D-A34E-182CFFBCBA66}" dt="2023-07-10T07:45:12.804" v="216" actId="113"/>
          <ac:spMkLst>
            <pc:docMk/>
            <pc:sldMk cId="2570956545" sldId="442"/>
            <ac:spMk id="5" creationId="{9BBA8AE5-017F-1B74-D864-14DDF31B998C}"/>
          </ac:spMkLst>
        </pc:spChg>
        <pc:spChg chg="mod">
          <ac:chgData name="Sâm Ngô Ngọc" userId="ae4caf3270ddc5e4" providerId="LiveId" clId="{52F29981-3725-4D6D-A34E-182CFFBCBA66}" dt="2023-07-10T07:44:47.201" v="214" actId="1076"/>
          <ac:spMkLst>
            <pc:docMk/>
            <pc:sldMk cId="2570956545" sldId="442"/>
            <ac:spMk id="8" creationId="{B9D886E0-8AE4-5DCC-1BE6-2CB56F1B85A2}"/>
          </ac:spMkLst>
        </pc:spChg>
        <pc:spChg chg="mod">
          <ac:chgData name="Sâm Ngô Ngọc" userId="ae4caf3270ddc5e4" providerId="LiveId" clId="{52F29981-3725-4D6D-A34E-182CFFBCBA66}" dt="2023-07-10T07:44:43.794" v="213" actId="1076"/>
          <ac:spMkLst>
            <pc:docMk/>
            <pc:sldMk cId="2570956545" sldId="442"/>
            <ac:spMk id="11" creationId="{4107BDF9-F6EA-21AE-42CD-FF67110B614A}"/>
          </ac:spMkLst>
        </pc:spChg>
        <pc:picChg chg="add del">
          <ac:chgData name="Sâm Ngô Ngọc" userId="ae4caf3270ddc5e4" providerId="LiveId" clId="{52F29981-3725-4D6D-A34E-182CFFBCBA66}" dt="2023-07-10T07:43:10.851" v="169"/>
          <ac:picMkLst>
            <pc:docMk/>
            <pc:sldMk cId="2570956545" sldId="442"/>
            <ac:picMk id="4098" creationId="{843681DF-E64D-FC55-D625-79A459520927}"/>
          </ac:picMkLst>
        </pc:picChg>
      </pc:sldChg>
      <pc:sldChg chg="modSp">
        <pc:chgData name="Sâm Ngô Ngọc" userId="ae4caf3270ddc5e4" providerId="LiveId" clId="{52F29981-3725-4D6D-A34E-182CFFBCBA66}" dt="2023-07-10T07:46:00.106" v="229" actId="20577"/>
        <pc:sldMkLst>
          <pc:docMk/>
          <pc:sldMk cId="1870424308" sldId="443"/>
        </pc:sldMkLst>
        <pc:spChg chg="mod">
          <ac:chgData name="Sâm Ngô Ngọc" userId="ae4caf3270ddc5e4" providerId="LiveId" clId="{52F29981-3725-4D6D-A34E-182CFFBCBA66}" dt="2023-07-10T07:45:26.477" v="217"/>
          <ac:spMkLst>
            <pc:docMk/>
            <pc:sldMk cId="1870424308" sldId="443"/>
            <ac:spMk id="8" creationId="{CC94D13E-7068-800E-FE28-5710B2075D7B}"/>
          </ac:spMkLst>
        </pc:spChg>
        <pc:spChg chg="mod">
          <ac:chgData name="Sâm Ngô Ngọc" userId="ae4caf3270ddc5e4" providerId="LiveId" clId="{52F29981-3725-4D6D-A34E-182CFFBCBA66}" dt="2023-07-10T07:46:00.106" v="229" actId="20577"/>
          <ac:spMkLst>
            <pc:docMk/>
            <pc:sldMk cId="1870424308" sldId="443"/>
            <ac:spMk id="14" creationId="{CA4494B0-568E-4406-CEA4-03FDB4F58BB3}"/>
          </ac:spMkLst>
        </pc:spChg>
      </pc:sldChg>
      <pc:sldChg chg="addSp modSp">
        <pc:chgData name="Sâm Ngô Ngọc" userId="ae4caf3270ddc5e4" providerId="LiveId" clId="{52F29981-3725-4D6D-A34E-182CFFBCBA66}" dt="2023-07-10T07:37:13.187" v="43" actId="1076"/>
        <pc:sldMkLst>
          <pc:docMk/>
          <pc:sldMk cId="2396274891" sldId="449"/>
        </pc:sldMkLst>
        <pc:picChg chg="add mod">
          <ac:chgData name="Sâm Ngô Ngọc" userId="ae4caf3270ddc5e4" providerId="LiveId" clId="{52F29981-3725-4D6D-A34E-182CFFBCBA66}" dt="2023-07-10T07:37:11.405" v="42" actId="1076"/>
          <ac:picMkLst>
            <pc:docMk/>
            <pc:sldMk cId="2396274891" sldId="449"/>
            <ac:picMk id="1026" creationId="{8990A291-6961-FCDF-16DC-56680765528D}"/>
          </ac:picMkLst>
        </pc:picChg>
        <pc:picChg chg="add mod">
          <ac:chgData name="Sâm Ngô Ngọc" userId="ae4caf3270ddc5e4" providerId="LiveId" clId="{52F29981-3725-4D6D-A34E-182CFFBCBA66}" dt="2023-07-10T07:37:09.099" v="41" actId="1076"/>
          <ac:picMkLst>
            <pc:docMk/>
            <pc:sldMk cId="2396274891" sldId="449"/>
            <ac:picMk id="1028" creationId="{DE3D0F45-D81F-C6FE-B462-679BE89AEF62}"/>
          </ac:picMkLst>
        </pc:picChg>
        <pc:picChg chg="add mod">
          <ac:chgData name="Sâm Ngô Ngọc" userId="ae4caf3270ddc5e4" providerId="LiveId" clId="{52F29981-3725-4D6D-A34E-182CFFBCBA66}" dt="2023-07-10T07:37:13.187" v="43" actId="1076"/>
          <ac:picMkLst>
            <pc:docMk/>
            <pc:sldMk cId="2396274891" sldId="449"/>
            <ac:picMk id="1030" creationId="{B61C818B-23F8-F8E8-4B4A-2E54520792A8}"/>
          </ac:picMkLst>
        </pc:picChg>
      </pc:sldChg>
      <pc:sldChg chg="addSp modSp mod">
        <pc:chgData name="Sâm Ngô Ngọc" userId="ae4caf3270ddc5e4" providerId="LiveId" clId="{52F29981-3725-4D6D-A34E-182CFFBCBA66}" dt="2023-07-10T07:50:11.332" v="289" actId="14100"/>
        <pc:sldMkLst>
          <pc:docMk/>
          <pc:sldMk cId="1556410806" sldId="451"/>
        </pc:sldMkLst>
        <pc:spChg chg="add mod">
          <ac:chgData name="Sâm Ngô Ngọc" userId="ae4caf3270ddc5e4" providerId="LiveId" clId="{52F29981-3725-4D6D-A34E-182CFFBCBA66}" dt="2023-07-10T07:50:11.332" v="289" actId="14100"/>
          <ac:spMkLst>
            <pc:docMk/>
            <pc:sldMk cId="1556410806" sldId="451"/>
            <ac:spMk id="4" creationId="{E83BE65C-C289-9B72-3FD4-32268331EC78}"/>
          </ac:spMkLst>
        </pc:spChg>
        <pc:spChg chg="mod">
          <ac:chgData name="Sâm Ngô Ngọc" userId="ae4caf3270ddc5e4" providerId="LiveId" clId="{52F29981-3725-4D6D-A34E-182CFFBCBA66}" dt="2023-07-10T07:47:38.989" v="230"/>
          <ac:spMkLst>
            <pc:docMk/>
            <pc:sldMk cId="1556410806" sldId="451"/>
            <ac:spMk id="14" creationId="{CA4494B0-568E-4406-CEA4-03FDB4F58BB3}"/>
          </ac:spMkLst>
        </pc:spChg>
        <pc:picChg chg="add mod">
          <ac:chgData name="Sâm Ngô Ngọc" userId="ae4caf3270ddc5e4" providerId="LiveId" clId="{52F29981-3725-4D6D-A34E-182CFFBCBA66}" dt="2023-07-10T07:49:24.705" v="240" actId="1076"/>
          <ac:picMkLst>
            <pc:docMk/>
            <pc:sldMk cId="1556410806" sldId="451"/>
            <ac:picMk id="3" creationId="{6257BBA9-4759-F12B-FA49-6A41AF52284D}"/>
          </ac:picMkLst>
        </pc:picChg>
      </pc:sldChg>
    </pc:docChg>
  </pc:docChgLst>
  <pc:docChgLst>
    <pc:chgData name="Sâm Ngô Ngọc" userId="ae4caf3270ddc5e4" providerId="LiveId" clId="{28E1D4DC-BB3D-453C-8197-8A7FE15C8E93}"/>
    <pc:docChg chg="undo redo custSel addSld delSld modSld sldOrd addSection modSection">
      <pc:chgData name="Sâm Ngô Ngọc" userId="ae4caf3270ddc5e4" providerId="LiveId" clId="{28E1D4DC-BB3D-453C-8197-8A7FE15C8E93}" dt="2023-05-08T10:57:59.141" v="16009" actId="20577"/>
      <pc:docMkLst>
        <pc:docMk/>
      </pc:docMkLst>
      <pc:sldChg chg="addSp modSp">
        <pc:chgData name="Sâm Ngô Ngọc" userId="ae4caf3270ddc5e4" providerId="LiveId" clId="{28E1D4DC-BB3D-453C-8197-8A7FE15C8E93}" dt="2023-05-07T08:38:34.061" v="1" actId="164"/>
        <pc:sldMkLst>
          <pc:docMk/>
          <pc:sldMk cId="251771882" sldId="257"/>
        </pc:sldMkLst>
        <pc:spChg chg="mod">
          <ac:chgData name="Sâm Ngô Ngọc" userId="ae4caf3270ddc5e4" providerId="LiveId" clId="{28E1D4DC-BB3D-453C-8197-8A7FE15C8E93}" dt="2023-05-07T08:38:34.061" v="1" actId="164"/>
          <ac:spMkLst>
            <pc:docMk/>
            <pc:sldMk cId="251771882" sldId="257"/>
            <ac:spMk id="8" creationId="{D3AC0AC7-4B59-47C6-A8BD-236093DA00A7}"/>
          </ac:spMkLst>
        </pc:spChg>
        <pc:spChg chg="mod">
          <ac:chgData name="Sâm Ngô Ngọc" userId="ae4caf3270ddc5e4" providerId="LiveId" clId="{28E1D4DC-BB3D-453C-8197-8A7FE15C8E93}" dt="2023-05-07T08:38:34.061" v="1" actId="164"/>
          <ac:spMkLst>
            <pc:docMk/>
            <pc:sldMk cId="251771882" sldId="257"/>
            <ac:spMk id="9" creationId="{63BE8150-2F69-4DF6-BF4B-012533178F25}"/>
          </ac:spMkLst>
        </pc:spChg>
        <pc:spChg chg="mod">
          <ac:chgData name="Sâm Ngô Ngọc" userId="ae4caf3270ddc5e4" providerId="LiveId" clId="{28E1D4DC-BB3D-453C-8197-8A7FE15C8E93}" dt="2023-05-07T08:38:26.018" v="0" actId="164"/>
          <ac:spMkLst>
            <pc:docMk/>
            <pc:sldMk cId="251771882" sldId="257"/>
            <ac:spMk id="10" creationId="{40FD5572-3980-4455-B254-EEA4204E0DEE}"/>
          </ac:spMkLst>
        </pc:spChg>
        <pc:spChg chg="mod">
          <ac:chgData name="Sâm Ngô Ngọc" userId="ae4caf3270ddc5e4" providerId="LiveId" clId="{28E1D4DC-BB3D-453C-8197-8A7FE15C8E93}" dt="2023-05-07T08:38:26.018" v="0" actId="164"/>
          <ac:spMkLst>
            <pc:docMk/>
            <pc:sldMk cId="251771882" sldId="257"/>
            <ac:spMk id="11" creationId="{B0CE2396-04AD-4CBF-951B-19AD4CD6B661}"/>
          </ac:spMkLst>
        </pc:spChg>
        <pc:spChg chg="mod">
          <ac:chgData name="Sâm Ngô Ngọc" userId="ae4caf3270ddc5e4" providerId="LiveId" clId="{28E1D4DC-BB3D-453C-8197-8A7FE15C8E93}" dt="2023-05-07T08:38:34.061" v="1" actId="164"/>
          <ac:spMkLst>
            <pc:docMk/>
            <pc:sldMk cId="251771882" sldId="257"/>
            <ac:spMk id="17" creationId="{E02CFFCD-0AE3-4685-A8A4-8F9DCC78C3FC}"/>
          </ac:spMkLst>
        </pc:spChg>
        <pc:spChg chg="mod">
          <ac:chgData name="Sâm Ngô Ngọc" userId="ae4caf3270ddc5e4" providerId="LiveId" clId="{28E1D4DC-BB3D-453C-8197-8A7FE15C8E93}" dt="2023-05-07T08:38:26.018" v="0" actId="164"/>
          <ac:spMkLst>
            <pc:docMk/>
            <pc:sldMk cId="251771882" sldId="257"/>
            <ac:spMk id="36" creationId="{1D154696-20A3-4769-BCDF-44E06BD191E4}"/>
          </ac:spMkLst>
        </pc:spChg>
        <pc:grpChg chg="add mod">
          <ac:chgData name="Sâm Ngô Ngọc" userId="ae4caf3270ddc5e4" providerId="LiveId" clId="{28E1D4DC-BB3D-453C-8197-8A7FE15C8E93}" dt="2023-05-07T08:38:26.018" v="0" actId="164"/>
          <ac:grpSpMkLst>
            <pc:docMk/>
            <pc:sldMk cId="251771882" sldId="257"/>
            <ac:grpSpMk id="5" creationId="{8DFD1B87-4588-F0AA-241C-DD03D148E42A}"/>
          </ac:grpSpMkLst>
        </pc:grpChg>
        <pc:grpChg chg="add mod">
          <ac:chgData name="Sâm Ngô Ngọc" userId="ae4caf3270ddc5e4" providerId="LiveId" clId="{28E1D4DC-BB3D-453C-8197-8A7FE15C8E93}" dt="2023-05-07T08:38:34.061" v="1" actId="164"/>
          <ac:grpSpMkLst>
            <pc:docMk/>
            <pc:sldMk cId="251771882" sldId="257"/>
            <ac:grpSpMk id="6" creationId="{0AC8AE8F-5933-6CE3-BF9D-CCC30079505A}"/>
          </ac:grpSpMkLst>
        </pc:grpChg>
      </pc:sldChg>
      <pc:sldChg chg="delSp setBg">
        <pc:chgData name="Sâm Ngô Ngọc" userId="ae4caf3270ddc5e4" providerId="LiveId" clId="{28E1D4DC-BB3D-453C-8197-8A7FE15C8E93}" dt="2023-05-07T08:38:48.720" v="8"/>
        <pc:sldMkLst>
          <pc:docMk/>
          <pc:sldMk cId="2982654001" sldId="262"/>
        </pc:sldMkLst>
        <pc:picChg chg="del">
          <ac:chgData name="Sâm Ngô Ngọc" userId="ae4caf3270ddc5e4" providerId="LiveId" clId="{28E1D4DC-BB3D-453C-8197-8A7FE15C8E93}" dt="2023-05-07T08:38:41.978" v="2" actId="478"/>
          <ac:picMkLst>
            <pc:docMk/>
            <pc:sldMk cId="2982654001" sldId="262"/>
            <ac:picMk id="8" creationId="{353A7291-4566-6546-4A53-7CCA2653FF34}"/>
          </ac:picMkLst>
        </pc:picChg>
      </pc:sldChg>
      <pc:sldChg chg="addSp modSp mod">
        <pc:chgData name="Sâm Ngô Ngọc" userId="ae4caf3270ddc5e4" providerId="LiveId" clId="{28E1D4DC-BB3D-453C-8197-8A7FE15C8E93}" dt="2023-05-07T15:49:58.173" v="3233" actId="20577"/>
        <pc:sldMkLst>
          <pc:docMk/>
          <pc:sldMk cId="3006370717" sldId="267"/>
        </pc:sldMkLst>
        <pc:spChg chg="mod">
          <ac:chgData name="Sâm Ngô Ngọc" userId="ae4caf3270ddc5e4" providerId="LiveId" clId="{28E1D4DC-BB3D-453C-8197-8A7FE15C8E93}" dt="2023-05-07T15:49:58.173" v="3233" actId="20577"/>
          <ac:spMkLst>
            <pc:docMk/>
            <pc:sldMk cId="3006370717" sldId="267"/>
            <ac:spMk id="2" creationId="{6D12DEAD-CDB7-29DB-04BB-1CFC91723007}"/>
          </ac:spMkLst>
        </pc:spChg>
        <pc:spChg chg="add mod">
          <ac:chgData name="Sâm Ngô Ngọc" userId="ae4caf3270ddc5e4" providerId="LiveId" clId="{28E1D4DC-BB3D-453C-8197-8A7FE15C8E93}" dt="2023-05-07T15:48:20.700" v="3069" actId="1076"/>
          <ac:spMkLst>
            <pc:docMk/>
            <pc:sldMk cId="3006370717" sldId="267"/>
            <ac:spMk id="3" creationId="{319F8DE5-F96D-7767-C37E-EC00A10502A5}"/>
          </ac:spMkLst>
        </pc:spChg>
        <pc:spChg chg="add mod">
          <ac:chgData name="Sâm Ngô Ngọc" userId="ae4caf3270ddc5e4" providerId="LiveId" clId="{28E1D4DC-BB3D-453C-8197-8A7FE15C8E93}" dt="2023-05-07T15:49:23.959" v="3156" actId="14100"/>
          <ac:spMkLst>
            <pc:docMk/>
            <pc:sldMk cId="3006370717" sldId="267"/>
            <ac:spMk id="4" creationId="{F5ED3204-1218-C0C8-D316-5C450023A6A2}"/>
          </ac:spMkLst>
        </pc:spChg>
      </pc:sldChg>
      <pc:sldChg chg="modSp mod">
        <pc:chgData name="Sâm Ngô Ngọc" userId="ae4caf3270ddc5e4" providerId="LiveId" clId="{28E1D4DC-BB3D-453C-8197-8A7FE15C8E93}" dt="2023-05-08T09:56:00.287" v="15344" actId="20577"/>
        <pc:sldMkLst>
          <pc:docMk/>
          <pc:sldMk cId="4282670801" sldId="272"/>
        </pc:sldMkLst>
        <pc:spChg chg="mod">
          <ac:chgData name="Sâm Ngô Ngọc" userId="ae4caf3270ddc5e4" providerId="LiveId" clId="{28E1D4DC-BB3D-453C-8197-8A7FE15C8E93}" dt="2023-05-08T09:56:00.287" v="15344" actId="20577"/>
          <ac:spMkLst>
            <pc:docMk/>
            <pc:sldMk cId="4282670801" sldId="272"/>
            <ac:spMk id="2" creationId="{6D12DEAD-CDB7-29DB-04BB-1CFC91723007}"/>
          </ac:spMkLst>
        </pc:spChg>
      </pc:sldChg>
      <pc:sldChg chg="modSp mod">
        <pc:chgData name="Sâm Ngô Ngọc" userId="ae4caf3270ddc5e4" providerId="LiveId" clId="{28E1D4DC-BB3D-453C-8197-8A7FE15C8E93}" dt="2023-05-08T09:53:44.691" v="15145" actId="20577"/>
        <pc:sldMkLst>
          <pc:docMk/>
          <pc:sldMk cId="4093378301" sldId="276"/>
        </pc:sldMkLst>
        <pc:spChg chg="mod">
          <ac:chgData name="Sâm Ngô Ngọc" userId="ae4caf3270ddc5e4" providerId="LiveId" clId="{28E1D4DC-BB3D-453C-8197-8A7FE15C8E93}" dt="2023-05-08T09:53:44.691" v="15145" actId="20577"/>
          <ac:spMkLst>
            <pc:docMk/>
            <pc:sldMk cId="4093378301" sldId="276"/>
            <ac:spMk id="2" creationId="{6D12DEAD-CDB7-29DB-04BB-1CFC91723007}"/>
          </ac:spMkLst>
        </pc:spChg>
      </pc:sldChg>
      <pc:sldChg chg="del">
        <pc:chgData name="Sâm Ngô Ngọc" userId="ae4caf3270ddc5e4" providerId="LiveId" clId="{28E1D4DC-BB3D-453C-8197-8A7FE15C8E93}" dt="2023-05-08T09:54:23.718" v="15166" actId="47"/>
        <pc:sldMkLst>
          <pc:docMk/>
          <pc:sldMk cId="754000819" sldId="297"/>
        </pc:sldMkLst>
      </pc:sldChg>
      <pc:sldChg chg="del">
        <pc:chgData name="Sâm Ngô Ngọc" userId="ae4caf3270ddc5e4" providerId="LiveId" clId="{28E1D4DC-BB3D-453C-8197-8A7FE15C8E93}" dt="2023-05-08T09:54:23.718" v="15166" actId="47"/>
        <pc:sldMkLst>
          <pc:docMk/>
          <pc:sldMk cId="716065398" sldId="315"/>
        </pc:sldMkLst>
      </pc:sldChg>
      <pc:sldChg chg="modSp mod setBg">
        <pc:chgData name="Sâm Ngô Ngọc" userId="ae4caf3270ddc5e4" providerId="LiveId" clId="{28E1D4DC-BB3D-453C-8197-8A7FE15C8E93}" dt="2023-05-07T14:29:18.009" v="1618" actId="20577"/>
        <pc:sldMkLst>
          <pc:docMk/>
          <pc:sldMk cId="1244889510" sldId="363"/>
        </pc:sldMkLst>
        <pc:spChg chg="mod">
          <ac:chgData name="Sâm Ngô Ngọc" userId="ae4caf3270ddc5e4" providerId="LiveId" clId="{28E1D4DC-BB3D-453C-8197-8A7FE15C8E93}" dt="2023-05-07T14:29:18.009" v="1618" actId="20577"/>
          <ac:spMkLst>
            <pc:docMk/>
            <pc:sldMk cId="1244889510" sldId="363"/>
            <ac:spMk id="2" creationId="{6C4FB8E4-BA90-E443-1F97-F488651B5052}"/>
          </ac:spMkLst>
        </pc:spChg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541829343" sldId="368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2997843214" sldId="369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1942864774" sldId="370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2107290166" sldId="371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3016617897" sldId="372"/>
        </pc:sldMkLst>
      </pc:sldChg>
      <pc:sldChg chg="addSp modSp mod">
        <pc:chgData name="Sâm Ngô Ngọc" userId="ae4caf3270ddc5e4" providerId="LiveId" clId="{28E1D4DC-BB3D-453C-8197-8A7FE15C8E93}" dt="2023-05-07T17:53:14.609" v="4155" actId="207"/>
        <pc:sldMkLst>
          <pc:docMk/>
          <pc:sldMk cId="3818345128" sldId="373"/>
        </pc:sldMkLst>
        <pc:spChg chg="add mod">
          <ac:chgData name="Sâm Ngô Ngọc" userId="ae4caf3270ddc5e4" providerId="LiveId" clId="{28E1D4DC-BB3D-453C-8197-8A7FE15C8E93}" dt="2023-05-07T17:53:14.609" v="4155" actId="207"/>
          <ac:spMkLst>
            <pc:docMk/>
            <pc:sldMk cId="3818345128" sldId="373"/>
            <ac:spMk id="3" creationId="{67633494-FA30-535A-1B62-6500C3B0582B}"/>
          </ac:spMkLst>
        </pc:spChg>
        <pc:picChg chg="add mod">
          <ac:chgData name="Sâm Ngô Ngọc" userId="ae4caf3270ddc5e4" providerId="LiveId" clId="{28E1D4DC-BB3D-453C-8197-8A7FE15C8E93}" dt="2023-05-07T08:44:59.607" v="11" actId="1076"/>
          <ac:picMkLst>
            <pc:docMk/>
            <pc:sldMk cId="3818345128" sldId="373"/>
            <ac:picMk id="1026" creationId="{5444F8DB-F508-DD0E-ECF7-5230E1F1DB75}"/>
          </ac:picMkLst>
        </pc:picChg>
      </pc:sldChg>
      <pc:sldChg chg="addSp delSp modSp">
        <pc:chgData name="Sâm Ngô Ngọc" userId="ae4caf3270ddc5e4" providerId="LiveId" clId="{28E1D4DC-BB3D-453C-8197-8A7FE15C8E93}" dt="2023-05-07T08:47:21.215" v="32" actId="1076"/>
        <pc:sldMkLst>
          <pc:docMk/>
          <pc:sldMk cId="723495555" sldId="374"/>
        </pc:sldMkLst>
        <pc:picChg chg="del">
          <ac:chgData name="Sâm Ngô Ngọc" userId="ae4caf3270ddc5e4" providerId="LiveId" clId="{28E1D4DC-BB3D-453C-8197-8A7FE15C8E93}" dt="2023-05-07T08:45:45.971" v="12" actId="478"/>
          <ac:picMkLst>
            <pc:docMk/>
            <pc:sldMk cId="723495555" sldId="374"/>
            <ac:picMk id="1026" creationId="{5444F8DB-F508-DD0E-ECF7-5230E1F1DB75}"/>
          </ac:picMkLst>
        </pc:picChg>
        <pc:picChg chg="add del mod">
          <ac:chgData name="Sâm Ngô Ngọc" userId="ae4caf3270ddc5e4" providerId="LiveId" clId="{28E1D4DC-BB3D-453C-8197-8A7FE15C8E93}" dt="2023-05-07T08:46:26.264" v="20" actId="478"/>
          <ac:picMkLst>
            <pc:docMk/>
            <pc:sldMk cId="723495555" sldId="374"/>
            <ac:picMk id="2050" creationId="{E1C89DC1-1161-3846-3BE7-E60D4C8CF9E1}"/>
          </ac:picMkLst>
        </pc:picChg>
        <pc:picChg chg="add mod">
          <ac:chgData name="Sâm Ngô Ngọc" userId="ae4caf3270ddc5e4" providerId="LiveId" clId="{28E1D4DC-BB3D-453C-8197-8A7FE15C8E93}" dt="2023-05-07T08:47:21.215" v="32" actId="1076"/>
          <ac:picMkLst>
            <pc:docMk/>
            <pc:sldMk cId="723495555" sldId="374"/>
            <ac:picMk id="2052" creationId="{5A278D6A-EF84-4E80-007B-BEBC1E3377B6}"/>
          </ac:picMkLst>
        </pc:picChg>
        <pc:picChg chg="add mod">
          <ac:chgData name="Sâm Ngô Ngọc" userId="ae4caf3270ddc5e4" providerId="LiveId" clId="{28E1D4DC-BB3D-453C-8197-8A7FE15C8E93}" dt="2023-05-07T08:47:17.327" v="31" actId="1076"/>
          <ac:picMkLst>
            <pc:docMk/>
            <pc:sldMk cId="723495555" sldId="374"/>
            <ac:picMk id="2054" creationId="{6AC5729C-96C2-54E4-FF8B-602A95DF039C}"/>
          </ac:picMkLst>
        </pc:picChg>
      </pc:sldChg>
      <pc:sldChg chg="addSp delSp modSp">
        <pc:chgData name="Sâm Ngô Ngọc" userId="ae4caf3270ddc5e4" providerId="LiveId" clId="{28E1D4DC-BB3D-453C-8197-8A7FE15C8E93}" dt="2023-05-07T09:18:10.177" v="782" actId="15415"/>
        <pc:sldMkLst>
          <pc:docMk/>
          <pc:sldMk cId="2594766916" sldId="375"/>
        </pc:sldMkLst>
        <pc:spChg chg="add mod">
          <ac:chgData name="Sâm Ngô Ngọc" userId="ae4caf3270ddc5e4" providerId="LiveId" clId="{28E1D4DC-BB3D-453C-8197-8A7FE15C8E93}" dt="2023-05-07T09:18:10.177" v="782" actId="15415"/>
          <ac:spMkLst>
            <pc:docMk/>
            <pc:sldMk cId="2594766916" sldId="375"/>
            <ac:spMk id="3" creationId="{CE29D99E-B374-3507-B499-3A7A31709965}"/>
          </ac:spMkLst>
        </pc:spChg>
        <pc:picChg chg="del">
          <ac:chgData name="Sâm Ngô Ngọc" userId="ae4caf3270ddc5e4" providerId="LiveId" clId="{28E1D4DC-BB3D-453C-8197-8A7FE15C8E93}" dt="2023-05-07T08:48:19.366" v="33" actId="478"/>
          <ac:picMkLst>
            <pc:docMk/>
            <pc:sldMk cId="2594766916" sldId="375"/>
            <ac:picMk id="2052" creationId="{5A278D6A-EF84-4E80-007B-BEBC1E3377B6}"/>
          </ac:picMkLst>
        </pc:picChg>
        <pc:picChg chg="del">
          <ac:chgData name="Sâm Ngô Ngọc" userId="ae4caf3270ddc5e4" providerId="LiveId" clId="{28E1D4DC-BB3D-453C-8197-8A7FE15C8E93}" dt="2023-05-07T08:48:20.893" v="34" actId="478"/>
          <ac:picMkLst>
            <pc:docMk/>
            <pc:sldMk cId="2594766916" sldId="375"/>
            <ac:picMk id="2054" creationId="{6AC5729C-96C2-54E4-FF8B-602A95DF039C}"/>
          </ac:picMkLst>
        </pc:picChg>
      </pc:sldChg>
      <pc:sldChg chg="modSp setBg">
        <pc:chgData name="Sâm Ngô Ngọc" userId="ae4caf3270ddc5e4" providerId="LiveId" clId="{28E1D4DC-BB3D-453C-8197-8A7FE15C8E93}" dt="2023-05-07T09:18:01.426" v="781" actId="15415"/>
        <pc:sldMkLst>
          <pc:docMk/>
          <pc:sldMk cId="789049655" sldId="376"/>
        </pc:sldMkLst>
        <pc:spChg chg="mod">
          <ac:chgData name="Sâm Ngô Ngọc" userId="ae4caf3270ddc5e4" providerId="LiveId" clId="{28E1D4DC-BB3D-453C-8197-8A7FE15C8E93}" dt="2023-05-07T09:02:47.645" v="431" actId="20577"/>
          <ac:spMkLst>
            <pc:docMk/>
            <pc:sldMk cId="789049655" sldId="376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18:01.426" v="781" actId="15415"/>
          <ac:spMkLst>
            <pc:docMk/>
            <pc:sldMk cId="789049655" sldId="376"/>
            <ac:spMk id="3" creationId="{CE29D99E-B374-3507-B499-3A7A31709965}"/>
          </ac:spMkLst>
        </pc:spChg>
        <pc:picChg chg="mod">
          <ac:chgData name="Sâm Ngô Ngọc" userId="ae4caf3270ddc5e4" providerId="LiveId" clId="{28E1D4DC-BB3D-453C-8197-8A7FE15C8E93}" dt="2023-05-07T09:00:08.887" v="371"/>
          <ac:picMkLst>
            <pc:docMk/>
            <pc:sldMk cId="789049655" sldId="376"/>
            <ac:picMk id="8" creationId="{8738789E-2AD0-E225-4834-59198C2BB76D}"/>
          </ac:picMkLst>
        </pc:picChg>
      </pc:sldChg>
      <pc:sldChg chg="modSp">
        <pc:chgData name="Sâm Ngô Ngọc" userId="ae4caf3270ddc5e4" providerId="LiveId" clId="{28E1D4DC-BB3D-453C-8197-8A7FE15C8E93}" dt="2023-05-07T09:06:17.815" v="620" actId="20577"/>
        <pc:sldMkLst>
          <pc:docMk/>
          <pc:sldMk cId="3429015544" sldId="377"/>
        </pc:sldMkLst>
        <pc:spChg chg="mod">
          <ac:chgData name="Sâm Ngô Ngọc" userId="ae4caf3270ddc5e4" providerId="LiveId" clId="{28E1D4DC-BB3D-453C-8197-8A7FE15C8E93}" dt="2023-05-07T09:06:10.094" v="616" actId="20577"/>
          <ac:spMkLst>
            <pc:docMk/>
            <pc:sldMk cId="3429015544" sldId="377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06:17.815" v="620" actId="20577"/>
          <ac:spMkLst>
            <pc:docMk/>
            <pc:sldMk cId="3429015544" sldId="377"/>
            <ac:spMk id="3" creationId="{CE29D99E-B374-3507-B499-3A7A31709965}"/>
          </ac:spMkLst>
        </pc:spChg>
      </pc:sldChg>
      <pc:sldChg chg="addSp delSp modSp del">
        <pc:chgData name="Sâm Ngô Ngọc" userId="ae4caf3270ddc5e4" providerId="LiveId" clId="{28E1D4DC-BB3D-453C-8197-8A7FE15C8E93}" dt="2023-05-07T14:20:59.761" v="1444" actId="47"/>
        <pc:sldMkLst>
          <pc:docMk/>
          <pc:sldMk cId="2033224523" sldId="378"/>
        </pc:sldMkLst>
        <pc:spChg chg="mod">
          <ac:chgData name="Sâm Ngô Ngọc" userId="ae4caf3270ddc5e4" providerId="LiveId" clId="{28E1D4DC-BB3D-453C-8197-8A7FE15C8E93}" dt="2023-05-07T11:02:06.217" v="1132" actId="20577"/>
          <ac:spMkLst>
            <pc:docMk/>
            <pc:sldMk cId="2033224523" sldId="378"/>
            <ac:spMk id="2" creationId="{6C4FB8E4-BA90-E443-1F97-F488651B5052}"/>
          </ac:spMkLst>
        </pc:spChg>
        <pc:spChg chg="add del mod">
          <ac:chgData name="Sâm Ngô Ngọc" userId="ae4caf3270ddc5e4" providerId="LiveId" clId="{28E1D4DC-BB3D-453C-8197-8A7FE15C8E93}" dt="2023-05-07T11:02:22.072" v="1136"/>
          <ac:spMkLst>
            <pc:docMk/>
            <pc:sldMk cId="2033224523" sldId="378"/>
            <ac:spMk id="3" creationId="{41EF1D20-4F12-F6F9-68A7-E7D8FF38FA07}"/>
          </ac:spMkLst>
        </pc:spChg>
        <pc:spChg chg="add mod">
          <ac:chgData name="Sâm Ngô Ngọc" userId="ae4caf3270ddc5e4" providerId="LiveId" clId="{28E1D4DC-BB3D-453C-8197-8A7FE15C8E93}" dt="2023-05-07T11:04:16.997" v="1225" actId="20577"/>
          <ac:spMkLst>
            <pc:docMk/>
            <pc:sldMk cId="2033224523" sldId="378"/>
            <ac:spMk id="4" creationId="{8F3B03FF-7A03-6FD0-C5BE-7EE1FBBBE743}"/>
          </ac:spMkLst>
        </pc:spChg>
      </pc:sldChg>
      <pc:sldChg chg="addSp modSp">
        <pc:chgData name="Sâm Ngô Ngọc" userId="ae4caf3270ddc5e4" providerId="LiveId" clId="{28E1D4DC-BB3D-453C-8197-8A7FE15C8E93}" dt="2023-05-07T09:21:08.438" v="861" actId="20577"/>
        <pc:sldMkLst>
          <pc:docMk/>
          <pc:sldMk cId="2933169628" sldId="379"/>
        </pc:sldMkLst>
        <pc:spChg chg="mod">
          <ac:chgData name="Sâm Ngô Ngọc" userId="ae4caf3270ddc5e4" providerId="LiveId" clId="{28E1D4DC-BB3D-453C-8197-8A7FE15C8E93}" dt="2023-05-07T09:20:44.012" v="855" actId="20577"/>
          <ac:spMkLst>
            <pc:docMk/>
            <pc:sldMk cId="2933169628" sldId="379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17:50.043" v="779" actId="15415"/>
          <ac:spMkLst>
            <pc:docMk/>
            <pc:sldMk cId="2933169628" sldId="379"/>
            <ac:spMk id="8" creationId="{E71162E1-7C4C-EC74-2B5A-D7AF3561E0EB}"/>
          </ac:spMkLst>
        </pc:spChg>
        <pc:spChg chg="mod">
          <ac:chgData name="Sâm Ngô Ngọc" userId="ae4caf3270ddc5e4" providerId="LiveId" clId="{28E1D4DC-BB3D-453C-8197-8A7FE15C8E93}" dt="2023-05-07T09:19:22.839" v="840" actId="403"/>
          <ac:spMkLst>
            <pc:docMk/>
            <pc:sldMk cId="2933169628" sldId="379"/>
            <ac:spMk id="12" creationId="{0A1558D8-D401-448B-3C38-DC41C01E0D38}"/>
          </ac:spMkLst>
        </pc:spChg>
        <pc:spChg chg="add mod">
          <ac:chgData name="Sâm Ngô Ngọc" userId="ae4caf3270ddc5e4" providerId="LiveId" clId="{28E1D4DC-BB3D-453C-8197-8A7FE15C8E93}" dt="2023-05-07T09:19:50.229" v="853" actId="20577"/>
          <ac:spMkLst>
            <pc:docMk/>
            <pc:sldMk cId="2933169628" sldId="379"/>
            <ac:spMk id="13" creationId="{C3DEE5AA-710A-EBFC-2B28-E45967DC57FC}"/>
          </ac:spMkLst>
        </pc:spChg>
        <pc:spChg chg="add mod">
          <ac:chgData name="Sâm Ngô Ngọc" userId="ae4caf3270ddc5e4" providerId="LiveId" clId="{28E1D4DC-BB3D-453C-8197-8A7FE15C8E93}" dt="2023-05-07T09:21:08.438" v="861" actId="20577"/>
          <ac:spMkLst>
            <pc:docMk/>
            <pc:sldMk cId="2933169628" sldId="379"/>
            <ac:spMk id="18" creationId="{BE68F959-868C-9667-C787-A81A037E9FB4}"/>
          </ac:spMkLst>
        </pc:spChg>
      </pc:sldChg>
      <pc:sldChg chg="modSp setBg">
        <pc:chgData name="Sâm Ngô Ngọc" userId="ae4caf3270ddc5e4" providerId="LiveId" clId="{28E1D4DC-BB3D-453C-8197-8A7FE15C8E93}" dt="2023-05-07T09:24:13.539" v="919" actId="20577"/>
        <pc:sldMkLst>
          <pc:docMk/>
          <pc:sldMk cId="3649253800" sldId="380"/>
        </pc:sldMkLst>
        <pc:spChg chg="mod">
          <ac:chgData name="Sâm Ngô Ngọc" userId="ae4caf3270ddc5e4" providerId="LiveId" clId="{28E1D4DC-BB3D-453C-8197-8A7FE15C8E93}" dt="2023-05-07T09:24:13.539" v="919" actId="20577"/>
          <ac:spMkLst>
            <pc:docMk/>
            <pc:sldMk cId="3649253800" sldId="380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23:42.813" v="874" actId="403"/>
          <ac:spMkLst>
            <pc:docMk/>
            <pc:sldMk cId="3649253800" sldId="380"/>
            <ac:spMk id="4" creationId="{E75FE95A-6CA6-EDD6-78D4-2FAFD34F7F6F}"/>
          </ac:spMkLst>
        </pc:spChg>
      </pc:sldChg>
      <pc:sldChg chg="addSp modSp mod">
        <pc:chgData name="Sâm Ngô Ngọc" userId="ae4caf3270ddc5e4" providerId="LiveId" clId="{28E1D4DC-BB3D-453C-8197-8A7FE15C8E93}" dt="2023-05-07T14:21:24.773" v="1453" actId="20577"/>
        <pc:sldMkLst>
          <pc:docMk/>
          <pc:sldMk cId="1518303678" sldId="381"/>
        </pc:sldMkLst>
        <pc:spChg chg="mod">
          <ac:chgData name="Sâm Ngô Ngọc" userId="ae4caf3270ddc5e4" providerId="LiveId" clId="{28E1D4DC-BB3D-453C-8197-8A7FE15C8E93}" dt="2023-05-07T14:21:24.773" v="1453" actId="20577"/>
          <ac:spMkLst>
            <pc:docMk/>
            <pc:sldMk cId="1518303678" sldId="381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18:43.404" v="1377" actId="15415"/>
          <ac:spMkLst>
            <pc:docMk/>
            <pc:sldMk cId="1518303678" sldId="381"/>
            <ac:spMk id="4" creationId="{8F3B03FF-7A03-6FD0-C5BE-7EE1FBBBE743}"/>
          </ac:spMkLst>
        </pc:spChg>
        <pc:picChg chg="add mod">
          <ac:chgData name="Sâm Ngô Ngọc" userId="ae4caf3270ddc5e4" providerId="LiveId" clId="{28E1D4DC-BB3D-453C-8197-8A7FE15C8E93}" dt="2023-05-07T14:15:53.022" v="1263" actId="1076"/>
          <ac:picMkLst>
            <pc:docMk/>
            <pc:sldMk cId="1518303678" sldId="381"/>
            <ac:picMk id="5" creationId="{586FFC80-8F5C-B5C1-7877-D605866B987E}"/>
          </ac:picMkLst>
        </pc:picChg>
      </pc:sldChg>
      <pc:sldChg chg="modSp add mod">
        <pc:chgData name="Sâm Ngô Ngọc" userId="ae4caf3270ddc5e4" providerId="LiveId" clId="{28E1D4DC-BB3D-453C-8197-8A7FE15C8E93}" dt="2023-05-07T14:20:46.409" v="1443" actId="20577"/>
        <pc:sldMkLst>
          <pc:docMk/>
          <pc:sldMk cId="2968603083" sldId="382"/>
        </pc:sldMkLst>
        <pc:spChg chg="mod">
          <ac:chgData name="Sâm Ngô Ngọc" userId="ae4caf3270ddc5e4" providerId="LiveId" clId="{28E1D4DC-BB3D-453C-8197-8A7FE15C8E93}" dt="2023-05-07T14:18:36.374" v="1376" actId="20577"/>
          <ac:spMkLst>
            <pc:docMk/>
            <pc:sldMk cId="2968603083" sldId="382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20:46.409" v="1443" actId="20577"/>
          <ac:spMkLst>
            <pc:docMk/>
            <pc:sldMk cId="2968603083" sldId="382"/>
            <ac:spMk id="4" creationId="{8F3B03FF-7A03-6FD0-C5BE-7EE1FBBBE743}"/>
          </ac:spMkLst>
        </pc:spChg>
        <pc:picChg chg="mod">
          <ac:chgData name="Sâm Ngô Ngọc" userId="ae4caf3270ddc5e4" providerId="LiveId" clId="{28E1D4DC-BB3D-453C-8197-8A7FE15C8E93}" dt="2023-05-07T14:20:42.198" v="1437" actId="1076"/>
          <ac:picMkLst>
            <pc:docMk/>
            <pc:sldMk cId="2968603083" sldId="382"/>
            <ac:picMk id="5" creationId="{586FFC80-8F5C-B5C1-7877-D605866B987E}"/>
          </ac:picMkLst>
        </pc:picChg>
      </pc:sldChg>
      <pc:sldChg chg="modSp add mod ord">
        <pc:chgData name="Sâm Ngô Ngọc" userId="ae4caf3270ddc5e4" providerId="LiveId" clId="{28E1D4DC-BB3D-453C-8197-8A7FE15C8E93}" dt="2023-05-07T14:25:43.792" v="1532" actId="11"/>
        <pc:sldMkLst>
          <pc:docMk/>
          <pc:sldMk cId="1753079142" sldId="383"/>
        </pc:sldMkLst>
        <pc:spChg chg="mod">
          <ac:chgData name="Sâm Ngô Ngọc" userId="ae4caf3270ddc5e4" providerId="LiveId" clId="{28E1D4DC-BB3D-453C-8197-8A7FE15C8E93}" dt="2023-05-07T14:25:43.792" v="1532" actId="11"/>
          <ac:spMkLst>
            <pc:docMk/>
            <pc:sldMk cId="1753079142" sldId="383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24:20.526" v="1529" actId="20577"/>
          <ac:spMkLst>
            <pc:docMk/>
            <pc:sldMk cId="1753079142" sldId="383"/>
            <ac:spMk id="4" creationId="{8F3B03FF-7A03-6FD0-C5BE-7EE1FBBBE743}"/>
          </ac:spMkLst>
        </pc:spChg>
        <pc:picChg chg="mod">
          <ac:chgData name="Sâm Ngô Ngọc" userId="ae4caf3270ddc5e4" providerId="LiveId" clId="{28E1D4DC-BB3D-453C-8197-8A7FE15C8E93}" dt="2023-05-07T14:24:36.830" v="1530" actId="14826"/>
          <ac:picMkLst>
            <pc:docMk/>
            <pc:sldMk cId="1753079142" sldId="383"/>
            <ac:picMk id="5" creationId="{586FFC80-8F5C-B5C1-7877-D605866B987E}"/>
          </ac:picMkLst>
        </pc:picChg>
      </pc:sldChg>
      <pc:sldChg chg="modSp add mod">
        <pc:chgData name="Sâm Ngô Ngọc" userId="ae4caf3270ddc5e4" providerId="LiveId" clId="{28E1D4DC-BB3D-453C-8197-8A7FE15C8E93}" dt="2023-05-07T14:28:50.830" v="1587" actId="1076"/>
        <pc:sldMkLst>
          <pc:docMk/>
          <pc:sldMk cId="1761626984" sldId="384"/>
        </pc:sldMkLst>
        <pc:spChg chg="mod">
          <ac:chgData name="Sâm Ngô Ngọc" userId="ae4caf3270ddc5e4" providerId="LiveId" clId="{28E1D4DC-BB3D-453C-8197-8A7FE15C8E93}" dt="2023-05-07T14:27:09.277" v="1575" actId="20577"/>
          <ac:spMkLst>
            <pc:docMk/>
            <pc:sldMk cId="1761626984" sldId="384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28:18.665" v="1583" actId="20577"/>
          <ac:spMkLst>
            <pc:docMk/>
            <pc:sldMk cId="1761626984" sldId="384"/>
            <ac:spMk id="4" creationId="{8F3B03FF-7A03-6FD0-C5BE-7EE1FBBBE743}"/>
          </ac:spMkLst>
        </pc:spChg>
        <pc:picChg chg="mod">
          <ac:chgData name="Sâm Ngô Ngọc" userId="ae4caf3270ddc5e4" providerId="LiveId" clId="{28E1D4DC-BB3D-453C-8197-8A7FE15C8E93}" dt="2023-05-07T14:28:50.830" v="1587" actId="1076"/>
          <ac:picMkLst>
            <pc:docMk/>
            <pc:sldMk cId="1761626984" sldId="384"/>
            <ac:picMk id="5" creationId="{586FFC80-8F5C-B5C1-7877-D605866B987E}"/>
          </ac:picMkLst>
        </pc:picChg>
      </pc:sldChg>
      <pc:sldChg chg="delSp modSp add mod">
        <pc:chgData name="Sâm Ngô Ngọc" userId="ae4caf3270ddc5e4" providerId="LiveId" clId="{28E1D4DC-BB3D-453C-8197-8A7FE15C8E93}" dt="2023-05-07T14:31:56.077" v="2064" actId="20577"/>
        <pc:sldMkLst>
          <pc:docMk/>
          <pc:sldMk cId="3306744991" sldId="385"/>
        </pc:sldMkLst>
        <pc:spChg chg="mod">
          <ac:chgData name="Sâm Ngô Ngọc" userId="ae4caf3270ddc5e4" providerId="LiveId" clId="{28E1D4DC-BB3D-453C-8197-8A7FE15C8E93}" dt="2023-05-07T14:31:56.077" v="2064" actId="20577"/>
          <ac:spMkLst>
            <pc:docMk/>
            <pc:sldMk cId="3306744991" sldId="385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7T14:30:22.205" v="1762" actId="478"/>
          <ac:spMkLst>
            <pc:docMk/>
            <pc:sldMk cId="3306744991" sldId="385"/>
            <ac:spMk id="4" creationId="{8F3B03FF-7A03-6FD0-C5BE-7EE1FBBBE743}"/>
          </ac:spMkLst>
        </pc:spChg>
        <pc:picChg chg="del">
          <ac:chgData name="Sâm Ngô Ngọc" userId="ae4caf3270ddc5e4" providerId="LiveId" clId="{28E1D4DC-BB3D-453C-8197-8A7FE15C8E93}" dt="2023-05-07T14:30:22.686" v="1763" actId="478"/>
          <ac:picMkLst>
            <pc:docMk/>
            <pc:sldMk cId="3306744991" sldId="385"/>
            <ac:picMk id="5" creationId="{586FFC80-8F5C-B5C1-7877-D605866B987E}"/>
          </ac:picMkLst>
        </pc:picChg>
      </pc:sldChg>
      <pc:sldChg chg="modSp add mod">
        <pc:chgData name="Sâm Ngô Ngọc" userId="ae4caf3270ddc5e4" providerId="LiveId" clId="{28E1D4DC-BB3D-453C-8197-8A7FE15C8E93}" dt="2023-05-07T15:23:05.290" v="2866" actId="207"/>
        <pc:sldMkLst>
          <pc:docMk/>
          <pc:sldMk cId="2765270998" sldId="386"/>
        </pc:sldMkLst>
        <pc:spChg chg="mod">
          <ac:chgData name="Sâm Ngô Ngọc" userId="ae4caf3270ddc5e4" providerId="LiveId" clId="{28E1D4DC-BB3D-453C-8197-8A7FE15C8E93}" dt="2023-05-07T15:23:05.290" v="2866" actId="207"/>
          <ac:spMkLst>
            <pc:docMk/>
            <pc:sldMk cId="2765270998" sldId="386"/>
            <ac:spMk id="2" creationId="{6C4FB8E4-BA90-E443-1F97-F488651B5052}"/>
          </ac:spMkLst>
        </pc:spChg>
      </pc:sldChg>
      <pc:sldChg chg="addSp delSp modSp add mod">
        <pc:chgData name="Sâm Ngô Ngọc" userId="ae4caf3270ddc5e4" providerId="LiveId" clId="{28E1D4DC-BB3D-453C-8197-8A7FE15C8E93}" dt="2023-05-07T16:04:09.167" v="3442" actId="20577"/>
        <pc:sldMkLst>
          <pc:docMk/>
          <pc:sldMk cId="1529509295" sldId="387"/>
        </pc:sldMkLst>
        <pc:spChg chg="mod">
          <ac:chgData name="Sâm Ngô Ngọc" userId="ae4caf3270ddc5e4" providerId="LiveId" clId="{28E1D4DC-BB3D-453C-8197-8A7FE15C8E93}" dt="2023-05-07T16:01:30.678" v="3261" actId="113"/>
          <ac:spMkLst>
            <pc:docMk/>
            <pc:sldMk cId="1529509295" sldId="387"/>
            <ac:spMk id="2" creationId="{6D12DEAD-CDB7-29DB-04BB-1CFC91723007}"/>
          </ac:spMkLst>
        </pc:spChg>
        <pc:spChg chg="del">
          <ac:chgData name="Sâm Ngô Ngọc" userId="ae4caf3270ddc5e4" providerId="LiveId" clId="{28E1D4DC-BB3D-453C-8197-8A7FE15C8E93}" dt="2023-05-07T16:01:17.448" v="3237" actId="478"/>
          <ac:spMkLst>
            <pc:docMk/>
            <pc:sldMk cId="1529509295" sldId="387"/>
            <ac:spMk id="3" creationId="{319F8DE5-F96D-7767-C37E-EC00A10502A5}"/>
          </ac:spMkLst>
        </pc:spChg>
        <pc:spChg chg="add mod">
          <ac:chgData name="Sâm Ngô Ngọc" userId="ae4caf3270ddc5e4" providerId="LiveId" clId="{28E1D4DC-BB3D-453C-8197-8A7FE15C8E93}" dt="2023-05-07T16:04:09.167" v="3442" actId="20577"/>
          <ac:spMkLst>
            <pc:docMk/>
            <pc:sldMk cId="1529509295" sldId="387"/>
            <ac:spMk id="5" creationId="{7464945E-026D-D70D-C611-C7253ADA564F}"/>
          </ac:spMkLst>
        </pc:spChg>
      </pc:sldChg>
      <pc:sldChg chg="addSp delSp modSp add del mod ord">
        <pc:chgData name="Sâm Ngô Ngọc" userId="ae4caf3270ddc5e4" providerId="LiveId" clId="{28E1D4DC-BB3D-453C-8197-8A7FE15C8E93}" dt="2023-05-07T17:14:54.433" v="3765" actId="47"/>
        <pc:sldMkLst>
          <pc:docMk/>
          <pc:sldMk cId="4032814744" sldId="388"/>
        </pc:sldMkLst>
        <pc:spChg chg="mod">
          <ac:chgData name="Sâm Ngô Ngọc" userId="ae4caf3270ddc5e4" providerId="LiveId" clId="{28E1D4DC-BB3D-453C-8197-8A7FE15C8E93}" dt="2023-05-07T17:10:48.991" v="3476" actId="20577"/>
          <ac:spMkLst>
            <pc:docMk/>
            <pc:sldMk cId="4032814744" sldId="388"/>
            <ac:spMk id="2" creationId="{6D12DEAD-CDB7-29DB-04BB-1CFC91723007}"/>
          </ac:spMkLst>
        </pc:spChg>
        <pc:spChg chg="mod">
          <ac:chgData name="Sâm Ngô Ngọc" userId="ae4caf3270ddc5e4" providerId="LiveId" clId="{28E1D4DC-BB3D-453C-8197-8A7FE15C8E93}" dt="2023-05-07T16:04:32.837" v="3449" actId="1076"/>
          <ac:spMkLst>
            <pc:docMk/>
            <pc:sldMk cId="4032814744" sldId="388"/>
            <ac:spMk id="3" creationId="{319F8DE5-F96D-7767-C37E-EC00A10502A5}"/>
          </ac:spMkLst>
        </pc:spChg>
        <pc:spChg chg="del mod">
          <ac:chgData name="Sâm Ngô Ngọc" userId="ae4caf3270ddc5e4" providerId="LiveId" clId="{28E1D4DC-BB3D-453C-8197-8A7FE15C8E93}" dt="2023-05-07T16:04:27.655" v="3448" actId="478"/>
          <ac:spMkLst>
            <pc:docMk/>
            <pc:sldMk cId="4032814744" sldId="388"/>
            <ac:spMk id="4" creationId="{F5ED3204-1218-C0C8-D316-5C450023A6A2}"/>
          </ac:spMkLst>
        </pc:spChg>
        <pc:picChg chg="add mod">
          <ac:chgData name="Sâm Ngô Ngọc" userId="ae4caf3270ddc5e4" providerId="LiveId" clId="{28E1D4DC-BB3D-453C-8197-8A7FE15C8E93}" dt="2023-05-07T17:10:46.147" v="3475" actId="1076"/>
          <ac:picMkLst>
            <pc:docMk/>
            <pc:sldMk cId="4032814744" sldId="388"/>
            <ac:picMk id="8" creationId="{8DFEC81B-D855-5995-192C-F4F58E17245D}"/>
          </ac:picMkLst>
        </pc:picChg>
      </pc:sldChg>
      <pc:sldChg chg="addSp delSp modSp add del mod">
        <pc:chgData name="Sâm Ngô Ngọc" userId="ae4caf3270ddc5e4" providerId="LiveId" clId="{28E1D4DC-BB3D-453C-8197-8A7FE15C8E93}" dt="2023-05-07T17:14:49.704" v="3764" actId="47"/>
        <pc:sldMkLst>
          <pc:docMk/>
          <pc:sldMk cId="387072627" sldId="389"/>
        </pc:sldMkLst>
        <pc:spChg chg="mod">
          <ac:chgData name="Sâm Ngô Ngọc" userId="ae4caf3270ddc5e4" providerId="LiveId" clId="{28E1D4DC-BB3D-453C-8197-8A7FE15C8E93}" dt="2023-05-07T17:12:53.432" v="3707" actId="20577"/>
          <ac:spMkLst>
            <pc:docMk/>
            <pc:sldMk cId="387072627" sldId="389"/>
            <ac:spMk id="2" creationId="{6D12DEAD-CDB7-29DB-04BB-1CFC91723007}"/>
          </ac:spMkLst>
        </pc:spChg>
        <pc:spChg chg="add mod">
          <ac:chgData name="Sâm Ngô Ngọc" userId="ae4caf3270ddc5e4" providerId="LiveId" clId="{28E1D4DC-BB3D-453C-8197-8A7FE15C8E93}" dt="2023-05-07T17:14:15.244" v="3758" actId="20577"/>
          <ac:spMkLst>
            <pc:docMk/>
            <pc:sldMk cId="387072627" sldId="389"/>
            <ac:spMk id="5" creationId="{FF677F9D-58A6-5AEF-E256-89E50EC11910}"/>
          </ac:spMkLst>
        </pc:spChg>
        <pc:picChg chg="add del mod">
          <ac:chgData name="Sâm Ngô Ngọc" userId="ae4caf3270ddc5e4" providerId="LiveId" clId="{28E1D4DC-BB3D-453C-8197-8A7FE15C8E93}" dt="2023-05-07T17:13:28.868" v="3720" actId="1076"/>
          <ac:picMkLst>
            <pc:docMk/>
            <pc:sldMk cId="387072627" sldId="389"/>
            <ac:picMk id="4" creationId="{BB7EE94F-0B24-60F4-0A21-288D4A23E167}"/>
          </ac:picMkLst>
        </pc:picChg>
        <pc:picChg chg="del">
          <ac:chgData name="Sâm Ngô Ngọc" userId="ae4caf3270ddc5e4" providerId="LiveId" clId="{28E1D4DC-BB3D-453C-8197-8A7FE15C8E93}" dt="2023-05-07T17:11:21.955" v="3501" actId="478"/>
          <ac:picMkLst>
            <pc:docMk/>
            <pc:sldMk cId="387072627" sldId="389"/>
            <ac:picMk id="8" creationId="{8DFEC81B-D855-5995-192C-F4F58E17245D}"/>
          </ac:picMkLst>
        </pc:picChg>
      </pc:sldChg>
      <pc:sldChg chg="addSp modSp add mod">
        <pc:chgData name="Sâm Ngô Ngọc" userId="ae4caf3270ddc5e4" providerId="LiveId" clId="{28E1D4DC-BB3D-453C-8197-8A7FE15C8E93}" dt="2023-05-07T17:15:12.180" v="3771"/>
        <pc:sldMkLst>
          <pc:docMk/>
          <pc:sldMk cId="1791943886" sldId="390"/>
        </pc:sldMkLst>
        <pc:spChg chg="mod">
          <ac:chgData name="Sâm Ngô Ngọc" userId="ae4caf3270ddc5e4" providerId="LiveId" clId="{28E1D4DC-BB3D-453C-8197-8A7FE15C8E93}" dt="2023-05-07T17:14:43.180" v="3762" actId="2710"/>
          <ac:spMkLst>
            <pc:docMk/>
            <pc:sldMk cId="1791943886" sldId="390"/>
            <ac:spMk id="2" creationId="{6D12DEAD-CDB7-29DB-04BB-1CFC91723007}"/>
          </ac:spMkLst>
        </pc:spChg>
        <pc:spChg chg="mod">
          <ac:chgData name="Sâm Ngô Ngọc" userId="ae4caf3270ddc5e4" providerId="LiveId" clId="{28E1D4DC-BB3D-453C-8197-8A7FE15C8E93}" dt="2023-05-07T17:15:05.307" v="3767" actId="1076"/>
          <ac:spMkLst>
            <pc:docMk/>
            <pc:sldMk cId="1791943886" sldId="390"/>
            <ac:spMk id="5" creationId="{FF677F9D-58A6-5AEF-E256-89E50EC11910}"/>
          </ac:spMkLst>
        </pc:spChg>
        <pc:spChg chg="add mod">
          <ac:chgData name="Sâm Ngô Ngọc" userId="ae4caf3270ddc5e4" providerId="LiveId" clId="{28E1D4DC-BB3D-453C-8197-8A7FE15C8E93}" dt="2023-05-07T17:15:09.357" v="3769"/>
          <ac:spMkLst>
            <pc:docMk/>
            <pc:sldMk cId="1791943886" sldId="390"/>
            <ac:spMk id="8" creationId="{FE6984E5-B83A-8B55-456C-E85F709E9740}"/>
          </ac:spMkLst>
        </pc:spChg>
        <pc:spChg chg="add mod">
          <ac:chgData name="Sâm Ngô Ngọc" userId="ae4caf3270ddc5e4" providerId="LiveId" clId="{28E1D4DC-BB3D-453C-8197-8A7FE15C8E93}" dt="2023-05-07T17:15:12.180" v="3771"/>
          <ac:spMkLst>
            <pc:docMk/>
            <pc:sldMk cId="1791943886" sldId="390"/>
            <ac:spMk id="11" creationId="{4A7B330F-F893-CBEC-B9DD-89A517A58CB1}"/>
          </ac:spMkLst>
        </pc:spChg>
        <pc:picChg chg="mod">
          <ac:chgData name="Sâm Ngô Ngọc" userId="ae4caf3270ddc5e4" providerId="LiveId" clId="{28E1D4DC-BB3D-453C-8197-8A7FE15C8E93}" dt="2023-05-07T17:15:01.651" v="3766" actId="1076"/>
          <ac:picMkLst>
            <pc:docMk/>
            <pc:sldMk cId="1791943886" sldId="390"/>
            <ac:picMk id="4" creationId="{BB7EE94F-0B24-60F4-0A21-288D4A23E167}"/>
          </ac:picMkLst>
        </pc:picChg>
      </pc:sldChg>
      <pc:sldChg chg="addSp delSp modSp add mod">
        <pc:chgData name="Sâm Ngô Ngọc" userId="ae4caf3270ddc5e4" providerId="LiveId" clId="{28E1D4DC-BB3D-453C-8197-8A7FE15C8E93}" dt="2023-05-07T17:17:01.933" v="3963" actId="1076"/>
        <pc:sldMkLst>
          <pc:docMk/>
          <pc:sldMk cId="1946186268" sldId="391"/>
        </pc:sldMkLst>
        <pc:spChg chg="mod">
          <ac:chgData name="Sâm Ngô Ngọc" userId="ae4caf3270ddc5e4" providerId="LiveId" clId="{28E1D4DC-BB3D-453C-8197-8A7FE15C8E93}" dt="2023-05-07T17:16:02.579" v="3910" actId="20577"/>
          <ac:spMkLst>
            <pc:docMk/>
            <pc:sldMk cId="1946186268" sldId="391"/>
            <ac:spMk id="2" creationId="{6D12DEAD-CDB7-29DB-04BB-1CFC91723007}"/>
          </ac:spMkLst>
        </pc:spChg>
        <pc:spChg chg="del">
          <ac:chgData name="Sâm Ngô Ngọc" userId="ae4caf3270ddc5e4" providerId="LiveId" clId="{28E1D4DC-BB3D-453C-8197-8A7FE15C8E93}" dt="2023-05-07T17:15:19.322" v="3774" actId="478"/>
          <ac:spMkLst>
            <pc:docMk/>
            <pc:sldMk cId="1946186268" sldId="391"/>
            <ac:spMk id="5" creationId="{FF677F9D-58A6-5AEF-E256-89E50EC11910}"/>
          </ac:spMkLst>
        </pc:spChg>
        <pc:spChg chg="add mod">
          <ac:chgData name="Sâm Ngô Ngọc" userId="ae4caf3270ddc5e4" providerId="LiveId" clId="{28E1D4DC-BB3D-453C-8197-8A7FE15C8E93}" dt="2023-05-07T17:17:01.933" v="3963" actId="1076"/>
          <ac:spMkLst>
            <pc:docMk/>
            <pc:sldMk cId="1946186268" sldId="391"/>
            <ac:spMk id="8" creationId="{6EDB2333-1C62-0730-5216-0A8B9DFAB0E9}"/>
          </ac:spMkLst>
        </pc:spChg>
        <pc:picChg chg="del">
          <ac:chgData name="Sâm Ngô Ngọc" userId="ae4caf3270ddc5e4" providerId="LiveId" clId="{28E1D4DC-BB3D-453C-8197-8A7FE15C8E93}" dt="2023-05-07T17:15:16.074" v="3773" actId="478"/>
          <ac:picMkLst>
            <pc:docMk/>
            <pc:sldMk cId="1946186268" sldId="391"/>
            <ac:picMk id="4" creationId="{BB7EE94F-0B24-60F4-0A21-288D4A23E167}"/>
          </ac:picMkLst>
        </pc:picChg>
      </pc:sldChg>
      <pc:sldChg chg="delSp modSp add mod">
        <pc:chgData name="Sâm Ngô Ngọc" userId="ae4caf3270ddc5e4" providerId="LiveId" clId="{28E1D4DC-BB3D-453C-8197-8A7FE15C8E93}" dt="2023-05-07T17:20:26.537" v="4123" actId="20577"/>
        <pc:sldMkLst>
          <pc:docMk/>
          <pc:sldMk cId="3042712317" sldId="392"/>
        </pc:sldMkLst>
        <pc:spChg chg="del mod">
          <ac:chgData name="Sâm Ngô Ngọc" userId="ae4caf3270ddc5e4" providerId="LiveId" clId="{28E1D4DC-BB3D-453C-8197-8A7FE15C8E93}" dt="2023-05-07T17:17:16.794" v="3968"/>
          <ac:spMkLst>
            <pc:docMk/>
            <pc:sldMk cId="3042712317" sldId="392"/>
            <ac:spMk id="2" creationId="{6D12DEAD-CDB7-29DB-04BB-1CFC91723007}"/>
          </ac:spMkLst>
        </pc:spChg>
        <pc:spChg chg="del">
          <ac:chgData name="Sâm Ngô Ngọc" userId="ae4caf3270ddc5e4" providerId="LiveId" clId="{28E1D4DC-BB3D-453C-8197-8A7FE15C8E93}" dt="2023-05-07T17:17:16.768" v="3966" actId="478"/>
          <ac:spMkLst>
            <pc:docMk/>
            <pc:sldMk cId="3042712317" sldId="392"/>
            <ac:spMk id="3" creationId="{319F8DE5-F96D-7767-C37E-EC00A10502A5}"/>
          </ac:spMkLst>
        </pc:spChg>
        <pc:spChg chg="mod">
          <ac:chgData name="Sâm Ngô Ngọc" userId="ae4caf3270ddc5e4" providerId="LiveId" clId="{28E1D4DC-BB3D-453C-8197-8A7FE15C8E93}" dt="2023-05-07T17:20:26.537" v="4123" actId="20577"/>
          <ac:spMkLst>
            <pc:docMk/>
            <pc:sldMk cId="3042712317" sldId="392"/>
            <ac:spMk id="8" creationId="{6EDB2333-1C62-0730-5216-0A8B9DFAB0E9}"/>
          </ac:spMkLst>
        </pc:spChg>
      </pc:sldChg>
      <pc:sldChg chg="modSp add mod ord">
        <pc:chgData name="Sâm Ngô Ngọc" userId="ae4caf3270ddc5e4" providerId="LiveId" clId="{28E1D4DC-BB3D-453C-8197-8A7FE15C8E93}" dt="2023-05-07T17:57:23.083" v="4356" actId="1076"/>
        <pc:sldMkLst>
          <pc:docMk/>
          <pc:sldMk cId="3038705262" sldId="393"/>
        </pc:sldMkLst>
        <pc:spChg chg="mod">
          <ac:chgData name="Sâm Ngô Ngọc" userId="ae4caf3270ddc5e4" providerId="LiveId" clId="{28E1D4DC-BB3D-453C-8197-8A7FE15C8E93}" dt="2023-05-07T17:57:23.083" v="4356" actId="1076"/>
          <ac:spMkLst>
            <pc:docMk/>
            <pc:sldMk cId="3038705262" sldId="393"/>
            <ac:spMk id="8" creationId="{884563B1-13AE-4416-99F3-7E6EA49AC57C}"/>
          </ac:spMkLst>
        </pc:spChg>
      </pc:sldChg>
      <pc:sldChg chg="addSp delSp modSp add mod ord">
        <pc:chgData name="Sâm Ngô Ngọc" userId="ae4caf3270ddc5e4" providerId="LiveId" clId="{28E1D4DC-BB3D-453C-8197-8A7FE15C8E93}" dt="2023-05-08T04:03:27.996" v="7635" actId="465"/>
        <pc:sldMkLst>
          <pc:docMk/>
          <pc:sldMk cId="3910014284" sldId="394"/>
        </pc:sldMkLst>
        <pc:spChg chg="mod">
          <ac:chgData name="Sâm Ngô Ngọc" userId="ae4caf3270ddc5e4" providerId="LiveId" clId="{28E1D4DC-BB3D-453C-8197-8A7FE15C8E93}" dt="2023-05-07T18:07:12.349" v="4494"/>
          <ac:spMkLst>
            <pc:docMk/>
            <pc:sldMk cId="3910014284" sldId="394"/>
            <ac:spMk id="4" creationId="{A335A660-6949-1905-1252-0615F16F2BFC}"/>
          </ac:spMkLst>
        </pc:spChg>
        <pc:spChg chg="mod">
          <ac:chgData name="Sâm Ngô Ngọc" userId="ae4caf3270ddc5e4" providerId="LiveId" clId="{28E1D4DC-BB3D-453C-8197-8A7FE15C8E93}" dt="2023-05-08T04:02:59.946" v="7632" actId="20577"/>
          <ac:spMkLst>
            <pc:docMk/>
            <pc:sldMk cId="3910014284" sldId="394"/>
            <ac:spMk id="7" creationId="{55EBBD54-8EA9-011C-CD2D-55B4C58D76F1}"/>
          </ac:spMkLst>
        </pc:spChg>
        <pc:spChg chg="mod">
          <ac:chgData name="Sâm Ngô Ngọc" userId="ae4caf3270ddc5e4" providerId="LiveId" clId="{28E1D4DC-BB3D-453C-8197-8A7FE15C8E93}" dt="2023-05-07T18:07:49.772" v="4538" actId="20577"/>
          <ac:spMkLst>
            <pc:docMk/>
            <pc:sldMk cId="3910014284" sldId="394"/>
            <ac:spMk id="12" creationId="{07924308-ACF5-C35A-2FED-9460DE515394}"/>
          </ac:spMkLst>
        </pc:spChg>
        <pc:spChg chg="mod">
          <ac:chgData name="Sâm Ngô Ngọc" userId="ae4caf3270ddc5e4" providerId="LiveId" clId="{28E1D4DC-BB3D-453C-8197-8A7FE15C8E93}" dt="2023-05-08T04:02:21.326" v="7534"/>
          <ac:spMkLst>
            <pc:docMk/>
            <pc:sldMk cId="3910014284" sldId="394"/>
            <ac:spMk id="14" creationId="{74AF3FFC-BA38-2CD8-F900-3C9CE09A9E85}"/>
          </ac:spMkLst>
        </pc:spChg>
        <pc:spChg chg="mod">
          <ac:chgData name="Sâm Ngô Ngọc" userId="ae4caf3270ddc5e4" providerId="LiveId" clId="{28E1D4DC-BB3D-453C-8197-8A7FE15C8E93}" dt="2023-05-07T18:07:52.558" v="4539"/>
          <ac:spMkLst>
            <pc:docMk/>
            <pc:sldMk cId="3910014284" sldId="394"/>
            <ac:spMk id="14" creationId="{C802D363-E846-6346-8A45-F87E406C8306}"/>
          </ac:spMkLst>
        </pc:spChg>
        <pc:spChg chg="mod">
          <ac:chgData name="Sâm Ngô Ngọc" userId="ae4caf3270ddc5e4" providerId="LiveId" clId="{28E1D4DC-BB3D-453C-8197-8A7FE15C8E93}" dt="2023-05-08T04:02:31.106" v="7537" actId="20577"/>
          <ac:spMkLst>
            <pc:docMk/>
            <pc:sldMk cId="3910014284" sldId="394"/>
            <ac:spMk id="15" creationId="{5F9D4531-B414-1560-5CDF-29351CF97C93}"/>
          </ac:spMkLst>
        </pc:spChg>
        <pc:spChg chg="mod">
          <ac:chgData name="Sâm Ngô Ngọc" userId="ae4caf3270ddc5e4" providerId="LiveId" clId="{28E1D4DC-BB3D-453C-8197-8A7FE15C8E93}" dt="2023-05-07T18:08:26.335" v="4601" actId="1076"/>
          <ac:spMkLst>
            <pc:docMk/>
            <pc:sldMk cId="3910014284" sldId="394"/>
            <ac:spMk id="15" creationId="{8A88597F-6D20-7D59-3496-75F2A6C6F0B6}"/>
          </ac:spMkLst>
        </pc:spChg>
        <pc:spChg chg="mod">
          <ac:chgData name="Sâm Ngô Ngọc" userId="ae4caf3270ddc5e4" providerId="LiveId" clId="{28E1D4DC-BB3D-453C-8197-8A7FE15C8E93}" dt="2023-05-07T18:08:22.385" v="4599" actId="20577"/>
          <ac:spMkLst>
            <pc:docMk/>
            <pc:sldMk cId="3910014284" sldId="394"/>
            <ac:spMk id="16" creationId="{323C2670-A8D8-C9E7-7DC1-7E5056831719}"/>
          </ac:spMkLst>
        </pc:spChg>
        <pc:spChg chg="mod">
          <ac:chgData name="Sâm Ngô Ngọc" userId="ae4caf3270ddc5e4" providerId="LiveId" clId="{28E1D4DC-BB3D-453C-8197-8A7FE15C8E93}" dt="2023-05-08T04:02:55.484" v="7631" actId="20577"/>
          <ac:spMkLst>
            <pc:docMk/>
            <pc:sldMk cId="3910014284" sldId="394"/>
            <ac:spMk id="16" creationId="{6F329C57-A798-0740-3D52-123C798D236B}"/>
          </ac:spMkLst>
        </pc:spChg>
        <pc:spChg chg="mod">
          <ac:chgData name="Sâm Ngô Ngọc" userId="ae4caf3270ddc5e4" providerId="LiveId" clId="{28E1D4DC-BB3D-453C-8197-8A7FE15C8E93}" dt="2023-05-07T18:07:18.929" v="4497" actId="1076"/>
          <ac:spMkLst>
            <pc:docMk/>
            <pc:sldMk cId="3910014284" sldId="394"/>
            <ac:spMk id="17" creationId="{E02CFFCD-0AE3-4685-A8A4-8F9DCC78C3FC}"/>
          </ac:spMkLst>
        </pc:spChg>
        <pc:spChg chg="mod">
          <ac:chgData name="Sâm Ngô Ngọc" userId="ae4caf3270ddc5e4" providerId="LiveId" clId="{28E1D4DC-BB3D-453C-8197-8A7FE15C8E93}" dt="2023-05-07T18:08:43.403" v="4611" actId="20577"/>
          <ac:spMkLst>
            <pc:docMk/>
            <pc:sldMk cId="3910014284" sldId="394"/>
            <ac:spMk id="36" creationId="{1D154696-20A3-4769-BCDF-44E06BD191E4}"/>
          </ac:spMkLst>
        </pc:spChg>
        <pc:grpChg chg="add mod">
          <ac:chgData name="Sâm Ngô Ngọc" userId="ae4caf3270ddc5e4" providerId="LiveId" clId="{28E1D4DC-BB3D-453C-8197-8A7FE15C8E93}" dt="2023-05-08T04:03:27.996" v="7635" actId="465"/>
          <ac:grpSpMkLst>
            <pc:docMk/>
            <pc:sldMk cId="3910014284" sldId="394"/>
            <ac:grpSpMk id="2" creationId="{E6702582-9433-716D-2431-0C24C3736786}"/>
          </ac:grpSpMkLst>
        </pc:grpChg>
        <pc:grpChg chg="mod">
          <ac:chgData name="Sâm Ngô Ngọc" userId="ae4caf3270ddc5e4" providerId="LiveId" clId="{28E1D4DC-BB3D-453C-8197-8A7FE15C8E93}" dt="2023-05-08T04:03:27.996" v="7635" actId="465"/>
          <ac:grpSpMkLst>
            <pc:docMk/>
            <pc:sldMk cId="3910014284" sldId="394"/>
            <ac:grpSpMk id="5" creationId="{8DFD1B87-4588-F0AA-241C-DD03D148E42A}"/>
          </ac:grpSpMkLst>
        </pc:grpChg>
        <pc:grpChg chg="mod">
          <ac:chgData name="Sâm Ngô Ngọc" userId="ae4caf3270ddc5e4" providerId="LiveId" clId="{28E1D4DC-BB3D-453C-8197-8A7FE15C8E93}" dt="2023-05-07T18:07:24.786" v="4498" actId="1076"/>
          <ac:grpSpMkLst>
            <pc:docMk/>
            <pc:sldMk cId="3910014284" sldId="394"/>
            <ac:grpSpMk id="6" creationId="{0AC8AE8F-5933-6CE3-BF9D-CCC30079505A}"/>
          </ac:grpSpMkLst>
        </pc:grpChg>
        <pc:grpChg chg="add mod">
          <ac:chgData name="Sâm Ngô Ngọc" userId="ae4caf3270ddc5e4" providerId="LiveId" clId="{28E1D4DC-BB3D-453C-8197-8A7FE15C8E93}" dt="2023-05-08T04:02:24.332" v="7535" actId="1076"/>
          <ac:grpSpMkLst>
            <pc:docMk/>
            <pc:sldMk cId="3910014284" sldId="394"/>
            <ac:grpSpMk id="13" creationId="{4600B1C9-6AD5-3B21-4B8C-A87BBFFEEFC8}"/>
          </ac:grpSpMkLst>
        </pc:grpChg>
        <pc:grpChg chg="add del mod">
          <ac:chgData name="Sâm Ngô Ngọc" userId="ae4caf3270ddc5e4" providerId="LiveId" clId="{28E1D4DC-BB3D-453C-8197-8A7FE15C8E93}" dt="2023-05-07T18:08:31.105" v="4603" actId="478"/>
          <ac:grpSpMkLst>
            <pc:docMk/>
            <pc:sldMk cId="3910014284" sldId="394"/>
            <ac:grpSpMk id="13" creationId="{76DBA6FA-C5DF-A335-3D4B-4B141C8BBBE1}"/>
          </ac:grpSpMkLst>
        </pc:grpChg>
      </pc:sldChg>
      <pc:sldChg chg="addSp delSp modSp add mod ord">
        <pc:chgData name="Sâm Ngô Ngọc" userId="ae4caf3270ddc5e4" providerId="LiveId" clId="{28E1D4DC-BB3D-453C-8197-8A7FE15C8E93}" dt="2023-05-07T18:24:56.205" v="4834" actId="20577"/>
        <pc:sldMkLst>
          <pc:docMk/>
          <pc:sldMk cId="1904492225" sldId="395"/>
        </pc:sldMkLst>
        <pc:spChg chg="mod">
          <ac:chgData name="Sâm Ngô Ngọc" userId="ae4caf3270ddc5e4" providerId="LiveId" clId="{28E1D4DC-BB3D-453C-8197-8A7FE15C8E93}" dt="2023-05-07T18:24:56.205" v="4834" actId="20577"/>
          <ac:spMkLst>
            <pc:docMk/>
            <pc:sldMk cId="1904492225" sldId="395"/>
            <ac:spMk id="2" creationId="{6C4FB8E4-BA90-E443-1F97-F488651B5052}"/>
          </ac:spMkLst>
        </pc:spChg>
        <pc:spChg chg="add del mod">
          <ac:chgData name="Sâm Ngô Ngọc" userId="ae4caf3270ddc5e4" providerId="LiveId" clId="{28E1D4DC-BB3D-453C-8197-8A7FE15C8E93}" dt="2023-05-07T18:23:03.290" v="4747" actId="478"/>
          <ac:spMkLst>
            <pc:docMk/>
            <pc:sldMk cId="1904492225" sldId="395"/>
            <ac:spMk id="3" creationId="{6A35BC73-0864-B037-2B46-182CCA093DE0}"/>
          </ac:spMkLst>
        </pc:spChg>
        <pc:spChg chg="mod">
          <ac:chgData name="Sâm Ngô Ngọc" userId="ae4caf3270ddc5e4" providerId="LiveId" clId="{28E1D4DC-BB3D-453C-8197-8A7FE15C8E93}" dt="2023-05-07T18:09:38.165" v="4654" actId="20577"/>
          <ac:spMkLst>
            <pc:docMk/>
            <pc:sldMk cId="1904492225" sldId="395"/>
            <ac:spMk id="10" creationId="{23D1F212-2C64-40F3-914B-8EFD4765C29F}"/>
          </ac:spMkLst>
        </pc:spChg>
      </pc:sldChg>
      <pc:sldChg chg="addSp delSp modSp add mod">
        <pc:chgData name="Sâm Ngô Ngọc" userId="ae4caf3270ddc5e4" providerId="LiveId" clId="{28E1D4DC-BB3D-453C-8197-8A7FE15C8E93}" dt="2023-05-07T18:29:54.559" v="5036" actId="1076"/>
        <pc:sldMkLst>
          <pc:docMk/>
          <pc:sldMk cId="202467308" sldId="396"/>
        </pc:sldMkLst>
        <pc:spChg chg="del">
          <ac:chgData name="Sâm Ngô Ngọc" userId="ae4caf3270ddc5e4" providerId="LiveId" clId="{28E1D4DC-BB3D-453C-8197-8A7FE15C8E93}" dt="2023-05-07T18:27:03.472" v="4838" actId="478"/>
          <ac:spMkLst>
            <pc:docMk/>
            <pc:sldMk cId="202467308" sldId="396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7T18:29:54.559" v="5036" actId="1076"/>
          <ac:spMkLst>
            <pc:docMk/>
            <pc:sldMk cId="202467308" sldId="396"/>
            <ac:spMk id="3" creationId="{DAD48F89-C3C3-7038-738A-394E6D4A8BC4}"/>
          </ac:spMkLst>
        </pc:spChg>
        <pc:spChg chg="add mod">
          <ac:chgData name="Sâm Ngô Ngọc" userId="ae4caf3270ddc5e4" providerId="LiveId" clId="{28E1D4DC-BB3D-453C-8197-8A7FE15C8E93}" dt="2023-05-07T18:29:38.161" v="5028" actId="1076"/>
          <ac:spMkLst>
            <pc:docMk/>
            <pc:sldMk cId="202467308" sldId="396"/>
            <ac:spMk id="4" creationId="{5F69ED97-67B8-D4F7-6E83-210C010ECEAE}"/>
          </ac:spMkLst>
        </pc:spChg>
        <pc:spChg chg="add mod">
          <ac:chgData name="Sâm Ngô Ngọc" userId="ae4caf3270ddc5e4" providerId="LiveId" clId="{28E1D4DC-BB3D-453C-8197-8A7FE15C8E93}" dt="2023-05-07T18:29:46.132" v="5035" actId="20577"/>
          <ac:spMkLst>
            <pc:docMk/>
            <pc:sldMk cId="202467308" sldId="396"/>
            <ac:spMk id="5" creationId="{BE14E8B1-BA6A-6679-821D-8EEED4E90406}"/>
          </ac:spMkLst>
        </pc:spChg>
        <pc:picChg chg="add mod">
          <ac:chgData name="Sâm Ngô Ngọc" userId="ae4caf3270ddc5e4" providerId="LiveId" clId="{28E1D4DC-BB3D-453C-8197-8A7FE15C8E93}" dt="2023-05-07T18:29:27.493" v="5025" actId="14100"/>
          <ac:picMkLst>
            <pc:docMk/>
            <pc:sldMk cId="202467308" sldId="396"/>
            <ac:picMk id="1026" creationId="{DF3FA2ED-7702-C605-3DBE-2B84FE4EDF50}"/>
          </ac:picMkLst>
        </pc:picChg>
      </pc:sldChg>
      <pc:sldChg chg="modSp add mod ord">
        <pc:chgData name="Sâm Ngô Ngọc" userId="ae4caf3270ddc5e4" providerId="LiveId" clId="{28E1D4DC-BB3D-453C-8197-8A7FE15C8E93}" dt="2023-05-07T18:31:28.916" v="5295" actId="20577"/>
        <pc:sldMkLst>
          <pc:docMk/>
          <pc:sldMk cId="3501580004" sldId="397"/>
        </pc:sldMkLst>
        <pc:spChg chg="mod">
          <ac:chgData name="Sâm Ngô Ngọc" userId="ae4caf3270ddc5e4" providerId="LiveId" clId="{28E1D4DC-BB3D-453C-8197-8A7FE15C8E93}" dt="2023-05-07T18:31:28.916" v="5295" actId="20577"/>
          <ac:spMkLst>
            <pc:docMk/>
            <pc:sldMk cId="3501580004" sldId="397"/>
            <ac:spMk id="2" creationId="{6C4FB8E4-BA90-E443-1F97-F488651B5052}"/>
          </ac:spMkLst>
        </pc:spChg>
      </pc:sldChg>
      <pc:sldChg chg="addSp modSp add mod">
        <pc:chgData name="Sâm Ngô Ngọc" userId="ae4caf3270ddc5e4" providerId="LiveId" clId="{28E1D4DC-BB3D-453C-8197-8A7FE15C8E93}" dt="2023-05-07T18:36:42.267" v="5742" actId="1076"/>
        <pc:sldMkLst>
          <pc:docMk/>
          <pc:sldMk cId="3243435095" sldId="398"/>
        </pc:sldMkLst>
        <pc:spChg chg="mod">
          <ac:chgData name="Sâm Ngô Ngọc" userId="ae4caf3270ddc5e4" providerId="LiveId" clId="{28E1D4DC-BB3D-453C-8197-8A7FE15C8E93}" dt="2023-05-07T18:35:53.386" v="5736" actId="122"/>
          <ac:spMkLst>
            <pc:docMk/>
            <pc:sldMk cId="3243435095" sldId="398"/>
            <ac:spMk id="2" creationId="{6C4FB8E4-BA90-E443-1F97-F488651B5052}"/>
          </ac:spMkLst>
        </pc:spChg>
        <pc:picChg chg="add mod">
          <ac:chgData name="Sâm Ngô Ngọc" userId="ae4caf3270ddc5e4" providerId="LiveId" clId="{28E1D4DC-BB3D-453C-8197-8A7FE15C8E93}" dt="2023-05-07T18:36:19.810" v="5738" actId="1076"/>
          <ac:picMkLst>
            <pc:docMk/>
            <pc:sldMk cId="3243435095" sldId="398"/>
            <ac:picMk id="3" creationId="{E6967D5B-2389-317C-2968-0C31C37E7420}"/>
          </ac:picMkLst>
        </pc:picChg>
        <pc:picChg chg="add mod">
          <ac:chgData name="Sâm Ngô Ngọc" userId="ae4caf3270ddc5e4" providerId="LiveId" clId="{28E1D4DC-BB3D-453C-8197-8A7FE15C8E93}" dt="2023-05-07T18:36:42.267" v="5742" actId="1076"/>
          <ac:picMkLst>
            <pc:docMk/>
            <pc:sldMk cId="3243435095" sldId="398"/>
            <ac:picMk id="5" creationId="{B96BA84E-60B7-BA4E-5318-CFB1D6F54377}"/>
          </ac:picMkLst>
        </pc:picChg>
      </pc:sldChg>
      <pc:sldChg chg="delSp modSp add mod setBg">
        <pc:chgData name="Sâm Ngô Ngọc" userId="ae4caf3270ddc5e4" providerId="LiveId" clId="{28E1D4DC-BB3D-453C-8197-8A7FE15C8E93}" dt="2023-05-07T18:44:28.641" v="6778" actId="20577"/>
        <pc:sldMkLst>
          <pc:docMk/>
          <pc:sldMk cId="2076656733" sldId="399"/>
        </pc:sldMkLst>
        <pc:spChg chg="mod">
          <ac:chgData name="Sâm Ngô Ngọc" userId="ae4caf3270ddc5e4" providerId="LiveId" clId="{28E1D4DC-BB3D-453C-8197-8A7FE15C8E93}" dt="2023-05-07T18:44:28.641" v="6778" actId="20577"/>
          <ac:spMkLst>
            <pc:docMk/>
            <pc:sldMk cId="2076656733" sldId="399"/>
            <ac:spMk id="2" creationId="{6C4FB8E4-BA90-E443-1F97-F488651B5052}"/>
          </ac:spMkLst>
        </pc:spChg>
        <pc:picChg chg="del">
          <ac:chgData name="Sâm Ngô Ngọc" userId="ae4caf3270ddc5e4" providerId="LiveId" clId="{28E1D4DC-BB3D-453C-8197-8A7FE15C8E93}" dt="2023-05-07T18:37:16.681" v="5745" actId="478"/>
          <ac:picMkLst>
            <pc:docMk/>
            <pc:sldMk cId="2076656733" sldId="399"/>
            <ac:picMk id="3" creationId="{E6967D5B-2389-317C-2968-0C31C37E7420}"/>
          </ac:picMkLst>
        </pc:picChg>
        <pc:picChg chg="del">
          <ac:chgData name="Sâm Ngô Ngọc" userId="ae4caf3270ddc5e4" providerId="LiveId" clId="{28E1D4DC-BB3D-453C-8197-8A7FE15C8E93}" dt="2023-05-07T18:37:15.961" v="5744" actId="478"/>
          <ac:picMkLst>
            <pc:docMk/>
            <pc:sldMk cId="2076656733" sldId="399"/>
            <ac:picMk id="5" creationId="{B96BA84E-60B7-BA4E-5318-CFB1D6F54377}"/>
          </ac:picMkLst>
        </pc:picChg>
      </pc:sldChg>
      <pc:sldChg chg="addSp delSp modSp add mod setBg delAnim modAnim">
        <pc:chgData name="Sâm Ngô Ngọc" userId="ae4caf3270ddc5e4" providerId="LiveId" clId="{28E1D4DC-BB3D-453C-8197-8A7FE15C8E93}" dt="2023-05-07T18:47:43.536" v="6827" actId="478"/>
        <pc:sldMkLst>
          <pc:docMk/>
          <pc:sldMk cId="2647462332" sldId="400"/>
        </pc:sldMkLst>
        <pc:spChg chg="mod">
          <ac:chgData name="Sâm Ngô Ngọc" userId="ae4caf3270ddc5e4" providerId="LiveId" clId="{28E1D4DC-BB3D-453C-8197-8A7FE15C8E93}" dt="2023-05-07T18:47:24.247" v="6817" actId="6549"/>
          <ac:spMkLst>
            <pc:docMk/>
            <pc:sldMk cId="2647462332" sldId="400"/>
            <ac:spMk id="2" creationId="{6C4FB8E4-BA90-E443-1F97-F488651B5052}"/>
          </ac:spMkLst>
        </pc:spChg>
        <pc:picChg chg="add del mod modCrop">
          <ac:chgData name="Sâm Ngô Ngọc" userId="ae4caf3270ddc5e4" providerId="LiveId" clId="{28E1D4DC-BB3D-453C-8197-8A7FE15C8E93}" dt="2023-05-07T18:47:41.281" v="6826" actId="478"/>
          <ac:picMkLst>
            <pc:docMk/>
            <pc:sldMk cId="2647462332" sldId="400"/>
            <ac:picMk id="4" creationId="{675E1098-52CB-10A3-D2F3-B9814E8842B8}"/>
          </ac:picMkLst>
        </pc:picChg>
        <pc:cxnChg chg="add del mod">
          <ac:chgData name="Sâm Ngô Ngọc" userId="ae4caf3270ddc5e4" providerId="LiveId" clId="{28E1D4DC-BB3D-453C-8197-8A7FE15C8E93}" dt="2023-05-07T18:47:43.536" v="6827" actId="478"/>
          <ac:cxnSpMkLst>
            <pc:docMk/>
            <pc:sldMk cId="2647462332" sldId="400"/>
            <ac:cxnSpMk id="8" creationId="{DC6F529D-29D0-30FE-2325-0A261E61C805}"/>
          </ac:cxnSpMkLst>
        </pc:cxnChg>
      </pc:sldChg>
      <pc:sldChg chg="addSp delSp modSp add mod setBg modAnim">
        <pc:chgData name="Sâm Ngô Ngọc" userId="ae4caf3270ddc5e4" providerId="LiveId" clId="{28E1D4DC-BB3D-453C-8197-8A7FE15C8E93}" dt="2023-05-07T18:55:54.790" v="6991"/>
        <pc:sldMkLst>
          <pc:docMk/>
          <pc:sldMk cId="258449684" sldId="401"/>
        </pc:sldMkLst>
        <pc:spChg chg="del">
          <ac:chgData name="Sâm Ngô Ngọc" userId="ae4caf3270ddc5e4" providerId="LiveId" clId="{28E1D4DC-BB3D-453C-8197-8A7FE15C8E93}" dt="2023-05-07T18:47:50.169" v="6828" actId="478"/>
          <ac:spMkLst>
            <pc:docMk/>
            <pc:sldMk cId="258449684" sldId="401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7T18:55:54.790" v="6991"/>
          <ac:spMkLst>
            <pc:docMk/>
            <pc:sldMk cId="258449684" sldId="401"/>
            <ac:spMk id="13" creationId="{C3F72548-8F24-648A-E010-C0F08699D59F}"/>
          </ac:spMkLst>
        </pc:spChg>
        <pc:spChg chg="add mod">
          <ac:chgData name="Sâm Ngô Ngọc" userId="ae4caf3270ddc5e4" providerId="LiveId" clId="{28E1D4DC-BB3D-453C-8197-8A7FE15C8E93}" dt="2023-05-07T18:50:05.609" v="6910" actId="20577"/>
          <ac:spMkLst>
            <pc:docMk/>
            <pc:sldMk cId="258449684" sldId="401"/>
            <ac:spMk id="14" creationId="{D0365390-5ED8-E6E4-2360-E707DEA37F86}"/>
          </ac:spMkLst>
        </pc:spChg>
        <pc:picChg chg="mod">
          <ac:chgData name="Sâm Ngô Ngọc" userId="ae4caf3270ddc5e4" providerId="LiveId" clId="{28E1D4DC-BB3D-453C-8197-8A7FE15C8E93}" dt="2023-05-07T18:48:17.555" v="6837" actId="1076"/>
          <ac:picMkLst>
            <pc:docMk/>
            <pc:sldMk cId="258449684" sldId="401"/>
            <ac:picMk id="4" creationId="{675E1098-52CB-10A3-D2F3-B9814E8842B8}"/>
          </ac:picMkLst>
        </pc:picChg>
        <pc:cxnChg chg="mod">
          <ac:chgData name="Sâm Ngô Ngọc" userId="ae4caf3270ddc5e4" providerId="LiveId" clId="{28E1D4DC-BB3D-453C-8197-8A7FE15C8E93}" dt="2023-05-07T18:54:07.629" v="6949" actId="1076"/>
          <ac:cxnSpMkLst>
            <pc:docMk/>
            <pc:sldMk cId="258449684" sldId="401"/>
            <ac:cxnSpMk id="8" creationId="{DC6F529D-29D0-30FE-2325-0A261E61C805}"/>
          </ac:cxnSpMkLst>
        </pc:cxnChg>
        <pc:cxnChg chg="add mod">
          <ac:chgData name="Sâm Ngô Ngọc" userId="ae4caf3270ddc5e4" providerId="LiveId" clId="{28E1D4DC-BB3D-453C-8197-8A7FE15C8E93}" dt="2023-05-07T18:50:54.454" v="6923" actId="14100"/>
          <ac:cxnSpMkLst>
            <pc:docMk/>
            <pc:sldMk cId="258449684" sldId="401"/>
            <ac:cxnSpMk id="15" creationId="{39EB89D7-183B-0315-CA26-D5ACE0014F3F}"/>
          </ac:cxnSpMkLst>
        </pc:cxnChg>
      </pc:sldChg>
      <pc:sldChg chg="addSp delSp modSp add mod ord">
        <pc:chgData name="Sâm Ngô Ngọc" userId="ae4caf3270ddc5e4" providerId="LiveId" clId="{28E1D4DC-BB3D-453C-8197-8A7FE15C8E93}" dt="2023-05-07T19:00:17.607" v="7308" actId="20577"/>
        <pc:sldMkLst>
          <pc:docMk/>
          <pc:sldMk cId="1244251277" sldId="402"/>
        </pc:sldMkLst>
        <pc:spChg chg="mod">
          <ac:chgData name="Sâm Ngô Ngọc" userId="ae4caf3270ddc5e4" providerId="LiveId" clId="{28E1D4DC-BB3D-453C-8197-8A7FE15C8E93}" dt="2023-05-07T19:00:17.607" v="7308" actId="20577"/>
          <ac:spMkLst>
            <pc:docMk/>
            <pc:sldMk cId="1244251277" sldId="402"/>
            <ac:spMk id="2" creationId="{6C4FB8E4-BA90-E443-1F97-F488651B5052}"/>
          </ac:spMkLst>
        </pc:spChg>
        <pc:spChg chg="add del">
          <ac:chgData name="Sâm Ngô Ngọc" userId="ae4caf3270ddc5e4" providerId="LiveId" clId="{28E1D4DC-BB3D-453C-8197-8A7FE15C8E93}" dt="2023-05-07T18:56:00.384" v="6993" actId="22"/>
          <ac:spMkLst>
            <pc:docMk/>
            <pc:sldMk cId="1244251277" sldId="402"/>
            <ac:spMk id="4" creationId="{F1BB6E8D-9AE4-BF5F-954E-5345B3B1E082}"/>
          </ac:spMkLst>
        </pc:spChg>
      </pc:sldChg>
      <pc:sldChg chg="modSp add mod ord">
        <pc:chgData name="Sâm Ngô Ngọc" userId="ae4caf3270ddc5e4" providerId="LiveId" clId="{28E1D4DC-BB3D-453C-8197-8A7FE15C8E93}" dt="2023-05-07T19:03:08.541" v="7396" actId="20577"/>
        <pc:sldMkLst>
          <pc:docMk/>
          <pc:sldMk cId="1066038546" sldId="403"/>
        </pc:sldMkLst>
        <pc:spChg chg="mod">
          <ac:chgData name="Sâm Ngô Ngọc" userId="ae4caf3270ddc5e4" providerId="LiveId" clId="{28E1D4DC-BB3D-453C-8197-8A7FE15C8E93}" dt="2023-05-07T19:03:08.541" v="7396" actId="20577"/>
          <ac:spMkLst>
            <pc:docMk/>
            <pc:sldMk cId="1066038546" sldId="403"/>
            <ac:spMk id="2" creationId="{6C4FB8E4-BA90-E443-1F97-F488651B5052}"/>
          </ac:spMkLst>
        </pc:spChg>
      </pc:sldChg>
      <pc:sldChg chg="add del">
        <pc:chgData name="Sâm Ngô Ngọc" userId="ae4caf3270ddc5e4" providerId="LiveId" clId="{28E1D4DC-BB3D-453C-8197-8A7FE15C8E93}" dt="2023-05-08T03:17:45.345" v="7398" actId="47"/>
        <pc:sldMkLst>
          <pc:docMk/>
          <pc:sldMk cId="1992595397" sldId="404"/>
        </pc:sldMkLst>
      </pc:sldChg>
      <pc:sldChg chg="delSp modSp add mod ord modAnim">
        <pc:chgData name="Sâm Ngô Ngọc" userId="ae4caf3270ddc5e4" providerId="LiveId" clId="{28E1D4DC-BB3D-453C-8197-8A7FE15C8E93}" dt="2023-05-08T04:27:54.963" v="7831" actId="20577"/>
        <pc:sldMkLst>
          <pc:docMk/>
          <pc:sldMk cId="3339566718" sldId="404"/>
        </pc:sldMkLst>
        <pc:spChg chg="del">
          <ac:chgData name="Sâm Ngô Ngọc" userId="ae4caf3270ddc5e4" providerId="LiveId" clId="{28E1D4DC-BB3D-453C-8197-8A7FE15C8E93}" dt="2023-05-08T04:16:18.354" v="7688" actId="478"/>
          <ac:spMkLst>
            <pc:docMk/>
            <pc:sldMk cId="3339566718" sldId="404"/>
            <ac:spMk id="6" creationId="{B2AA74DD-4CCA-45C7-AA68-1858A98E0119}"/>
          </ac:spMkLst>
        </pc:spChg>
        <pc:spChg chg="del">
          <ac:chgData name="Sâm Ngô Ngọc" userId="ae4caf3270ddc5e4" providerId="LiveId" clId="{28E1D4DC-BB3D-453C-8197-8A7FE15C8E93}" dt="2023-05-08T04:16:22.376" v="7690" actId="478"/>
          <ac:spMkLst>
            <pc:docMk/>
            <pc:sldMk cId="3339566718" sldId="404"/>
            <ac:spMk id="7" creationId="{B2AA74DD-4CCA-45C7-AA68-1858A98E0119}"/>
          </ac:spMkLst>
        </pc:spChg>
        <pc:spChg chg="del">
          <ac:chgData name="Sâm Ngô Ngọc" userId="ae4caf3270ddc5e4" providerId="LiveId" clId="{28E1D4DC-BB3D-453C-8197-8A7FE15C8E93}" dt="2023-05-08T04:16:20.585" v="7689" actId="478"/>
          <ac:spMkLst>
            <pc:docMk/>
            <pc:sldMk cId="3339566718" sldId="404"/>
            <ac:spMk id="10" creationId="{23D1F212-2C64-40F3-914B-8EFD4765C29F}"/>
          </ac:spMkLst>
        </pc:spChg>
        <pc:spChg chg="mod">
          <ac:chgData name="Sâm Ngô Ngọc" userId="ae4caf3270ddc5e4" providerId="LiveId" clId="{28E1D4DC-BB3D-453C-8197-8A7FE15C8E93}" dt="2023-05-08T04:15:21.218" v="7666" actId="20577"/>
          <ac:spMkLst>
            <pc:docMk/>
            <pc:sldMk cId="3339566718" sldId="404"/>
            <ac:spMk id="13" creationId="{C3F72548-8F24-648A-E010-C0F08699D59F}"/>
          </ac:spMkLst>
        </pc:spChg>
        <pc:spChg chg="mod">
          <ac:chgData name="Sâm Ngô Ngọc" userId="ae4caf3270ddc5e4" providerId="LiveId" clId="{28E1D4DC-BB3D-453C-8197-8A7FE15C8E93}" dt="2023-05-08T04:27:54.963" v="7831" actId="20577"/>
          <ac:spMkLst>
            <pc:docMk/>
            <pc:sldMk cId="3339566718" sldId="404"/>
            <ac:spMk id="14" creationId="{D0365390-5ED8-E6E4-2360-E707DEA37F86}"/>
          </ac:spMkLst>
        </pc:spChg>
        <pc:picChg chg="mod modCrop">
          <ac:chgData name="Sâm Ngô Ngọc" userId="ae4caf3270ddc5e4" providerId="LiveId" clId="{28E1D4DC-BB3D-453C-8197-8A7FE15C8E93}" dt="2023-05-08T04:16:10.331" v="7687"/>
          <ac:picMkLst>
            <pc:docMk/>
            <pc:sldMk cId="3339566718" sldId="404"/>
            <ac:picMk id="4" creationId="{675E1098-52CB-10A3-D2F3-B9814E8842B8}"/>
          </ac:picMkLst>
        </pc:picChg>
        <pc:cxnChg chg="mod">
          <ac:chgData name="Sâm Ngô Ngọc" userId="ae4caf3270ddc5e4" providerId="LiveId" clId="{28E1D4DC-BB3D-453C-8197-8A7FE15C8E93}" dt="2023-05-08T04:14:41.345" v="7643" actId="14100"/>
          <ac:cxnSpMkLst>
            <pc:docMk/>
            <pc:sldMk cId="3339566718" sldId="404"/>
            <ac:cxnSpMk id="8" creationId="{DC6F529D-29D0-30FE-2325-0A261E61C805}"/>
          </ac:cxnSpMkLst>
        </pc:cxnChg>
        <pc:cxnChg chg="mod">
          <ac:chgData name="Sâm Ngô Ngọc" userId="ae4caf3270ddc5e4" providerId="LiveId" clId="{28E1D4DC-BB3D-453C-8197-8A7FE15C8E93}" dt="2023-05-08T04:14:38.594" v="7642" actId="1076"/>
          <ac:cxnSpMkLst>
            <pc:docMk/>
            <pc:sldMk cId="3339566718" sldId="404"/>
            <ac:cxnSpMk id="15" creationId="{39EB89D7-183B-0315-CA26-D5ACE0014F3F}"/>
          </ac:cxnSpMkLst>
        </pc:cxnChg>
      </pc:sldChg>
      <pc:sldChg chg="modSp add mod ord">
        <pc:chgData name="Sâm Ngô Ngọc" userId="ae4caf3270ddc5e4" providerId="LiveId" clId="{28E1D4DC-BB3D-453C-8197-8A7FE15C8E93}" dt="2023-05-08T04:28:03.491" v="7838" actId="20577"/>
        <pc:sldMkLst>
          <pc:docMk/>
          <pc:sldMk cId="3667316278" sldId="405"/>
        </pc:sldMkLst>
        <pc:spChg chg="mod">
          <ac:chgData name="Sâm Ngô Ngọc" userId="ae4caf3270ddc5e4" providerId="LiveId" clId="{28E1D4DC-BB3D-453C-8197-8A7FE15C8E93}" dt="2023-05-08T04:28:03.491" v="7838" actId="20577"/>
          <ac:spMkLst>
            <pc:docMk/>
            <pc:sldMk cId="3667316278" sldId="405"/>
            <ac:spMk id="2" creationId="{6C4FB8E4-BA90-E443-1F97-F488651B5052}"/>
          </ac:spMkLst>
        </pc:spChg>
      </pc:sldChg>
      <pc:sldChg chg="modSp add del mod">
        <pc:chgData name="Sâm Ngô Ngọc" userId="ae4caf3270ddc5e4" providerId="LiveId" clId="{28E1D4DC-BB3D-453C-8197-8A7FE15C8E93}" dt="2023-05-08T03:24:03.767" v="7532" actId="47"/>
        <pc:sldMkLst>
          <pc:docMk/>
          <pc:sldMk cId="3693387810" sldId="405"/>
        </pc:sldMkLst>
        <pc:spChg chg="mod">
          <ac:chgData name="Sâm Ngô Ngọc" userId="ae4caf3270ddc5e4" providerId="LiveId" clId="{28E1D4DC-BB3D-453C-8197-8A7FE15C8E93}" dt="2023-05-08T03:23:20.663" v="7468" actId="1076"/>
          <ac:spMkLst>
            <pc:docMk/>
            <pc:sldMk cId="3693387810" sldId="405"/>
            <ac:spMk id="3" creationId="{DAD48F89-C3C3-7038-738A-394E6D4A8BC4}"/>
          </ac:spMkLst>
        </pc:spChg>
        <pc:spChg chg="mod">
          <ac:chgData name="Sâm Ngô Ngọc" userId="ae4caf3270ddc5e4" providerId="LiveId" clId="{28E1D4DC-BB3D-453C-8197-8A7FE15C8E93}" dt="2023-05-08T03:23:34.137" v="7531" actId="20577"/>
          <ac:spMkLst>
            <pc:docMk/>
            <pc:sldMk cId="3693387810" sldId="405"/>
            <ac:spMk id="4" creationId="{5F69ED97-67B8-D4F7-6E83-210C010ECEAE}"/>
          </ac:spMkLst>
        </pc:spChg>
      </pc:sldChg>
      <pc:sldChg chg="modSp add mod">
        <pc:chgData name="Sâm Ngô Ngọc" userId="ae4caf3270ddc5e4" providerId="LiveId" clId="{28E1D4DC-BB3D-453C-8197-8A7FE15C8E93}" dt="2023-05-08T04:29:40.175" v="7892" actId="20577"/>
        <pc:sldMkLst>
          <pc:docMk/>
          <pc:sldMk cId="1109775483" sldId="406"/>
        </pc:sldMkLst>
        <pc:spChg chg="mod">
          <ac:chgData name="Sâm Ngô Ngọc" userId="ae4caf3270ddc5e4" providerId="LiveId" clId="{28E1D4DC-BB3D-453C-8197-8A7FE15C8E93}" dt="2023-05-08T04:29:40.175" v="7892" actId="20577"/>
          <ac:spMkLst>
            <pc:docMk/>
            <pc:sldMk cId="1109775483" sldId="406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28E1D4DC-BB3D-453C-8197-8A7FE15C8E93}" dt="2023-05-08T04:35:55.303" v="8253" actId="2710"/>
        <pc:sldMkLst>
          <pc:docMk/>
          <pc:sldMk cId="426971137" sldId="407"/>
        </pc:sldMkLst>
        <pc:spChg chg="mod">
          <ac:chgData name="Sâm Ngô Ngọc" userId="ae4caf3270ddc5e4" providerId="LiveId" clId="{28E1D4DC-BB3D-453C-8197-8A7FE15C8E93}" dt="2023-05-08T04:35:55.303" v="8253" actId="2710"/>
          <ac:spMkLst>
            <pc:docMk/>
            <pc:sldMk cId="426971137" sldId="407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8T04:30:46.156" v="7931" actId="14100"/>
          <ac:spMkLst>
            <pc:docMk/>
            <pc:sldMk cId="426971137" sldId="407"/>
            <ac:spMk id="6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0:07.234" v="7896" actId="20577"/>
          <ac:spMkLst>
            <pc:docMk/>
            <pc:sldMk cId="426971137" sldId="407"/>
            <ac:spMk id="7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0:42.320" v="7930" actId="14100"/>
          <ac:spMkLst>
            <pc:docMk/>
            <pc:sldMk cId="426971137" sldId="407"/>
            <ac:spMk id="10" creationId="{23D1F212-2C64-40F3-914B-8EFD4765C29F}"/>
          </ac:spMkLst>
        </pc:spChg>
      </pc:sldChg>
      <pc:sldChg chg="modSp add mod">
        <pc:chgData name="Sâm Ngô Ngọc" userId="ae4caf3270ddc5e4" providerId="LiveId" clId="{28E1D4DC-BB3D-453C-8197-8A7FE15C8E93}" dt="2023-05-08T04:39:17.042" v="8609" actId="2710"/>
        <pc:sldMkLst>
          <pc:docMk/>
          <pc:sldMk cId="544084473" sldId="408"/>
        </pc:sldMkLst>
        <pc:spChg chg="mod">
          <ac:chgData name="Sâm Ngô Ngọc" userId="ae4caf3270ddc5e4" providerId="LiveId" clId="{28E1D4DC-BB3D-453C-8197-8A7FE15C8E93}" dt="2023-05-08T04:39:17.042" v="8609" actId="2710"/>
          <ac:spMkLst>
            <pc:docMk/>
            <pc:sldMk cId="544084473" sldId="408"/>
            <ac:spMk id="2" creationId="{6C4FB8E4-BA90-E443-1F97-F488651B5052}"/>
          </ac:spMkLst>
        </pc:spChg>
      </pc:sldChg>
      <pc:sldChg chg="addSp modSp add mod ord">
        <pc:chgData name="Sâm Ngô Ngọc" userId="ae4caf3270ddc5e4" providerId="LiveId" clId="{28E1D4DC-BB3D-453C-8197-8A7FE15C8E93}" dt="2023-05-08T04:42:23.657" v="8923" actId="20577"/>
        <pc:sldMkLst>
          <pc:docMk/>
          <pc:sldMk cId="1373936596" sldId="409"/>
        </pc:sldMkLst>
        <pc:spChg chg="mod">
          <ac:chgData name="Sâm Ngô Ngọc" userId="ae4caf3270ddc5e4" providerId="LiveId" clId="{28E1D4DC-BB3D-453C-8197-8A7FE15C8E93}" dt="2023-05-08T04:42:12.511" v="8918" actId="20577"/>
          <ac:spMkLst>
            <pc:docMk/>
            <pc:sldMk cId="1373936596" sldId="409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8T04:41:56.885" v="8891" actId="1076"/>
          <ac:spMkLst>
            <pc:docMk/>
            <pc:sldMk cId="1373936596" sldId="409"/>
            <ac:spMk id="4" creationId="{7FA711D2-5DEF-FF21-3BCE-F4E6FC153790}"/>
          </ac:spMkLst>
        </pc:spChg>
        <pc:spChg chg="add mod">
          <ac:chgData name="Sâm Ngô Ngọc" userId="ae4caf3270ddc5e4" providerId="LiveId" clId="{28E1D4DC-BB3D-453C-8197-8A7FE15C8E93}" dt="2023-05-08T04:42:23.657" v="8923" actId="20577"/>
          <ac:spMkLst>
            <pc:docMk/>
            <pc:sldMk cId="1373936596" sldId="409"/>
            <ac:spMk id="5" creationId="{77299F76-6884-6C6C-1DF0-20F4B84164EC}"/>
          </ac:spMkLst>
        </pc:spChg>
        <pc:spChg chg="mod">
          <ac:chgData name="Sâm Ngô Ngọc" userId="ae4caf3270ddc5e4" providerId="LiveId" clId="{28E1D4DC-BB3D-453C-8197-8A7FE15C8E93}" dt="2023-05-08T04:39:41.842" v="8690" actId="14100"/>
          <ac:spMkLst>
            <pc:docMk/>
            <pc:sldMk cId="1373936596" sldId="409"/>
            <ac:spMk id="6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9:24.703" v="8613" actId="20577"/>
          <ac:spMkLst>
            <pc:docMk/>
            <pc:sldMk cId="1373936596" sldId="409"/>
            <ac:spMk id="7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9:39.381" v="8689" actId="14100"/>
          <ac:spMkLst>
            <pc:docMk/>
            <pc:sldMk cId="1373936596" sldId="409"/>
            <ac:spMk id="10" creationId="{23D1F212-2C64-40F3-914B-8EFD4765C29F}"/>
          </ac:spMkLst>
        </pc:spChg>
      </pc:sldChg>
      <pc:sldChg chg="addSp delSp modSp add mod">
        <pc:chgData name="Sâm Ngô Ngọc" userId="ae4caf3270ddc5e4" providerId="LiveId" clId="{28E1D4DC-BB3D-453C-8197-8A7FE15C8E93}" dt="2023-05-08T04:44:19.230" v="8944" actId="20577"/>
        <pc:sldMkLst>
          <pc:docMk/>
          <pc:sldMk cId="1799807343" sldId="410"/>
        </pc:sldMkLst>
        <pc:spChg chg="del">
          <ac:chgData name="Sâm Ngô Ngọc" userId="ae4caf3270ddc5e4" providerId="LiveId" clId="{28E1D4DC-BB3D-453C-8197-8A7FE15C8E93}" dt="2023-05-08T04:42:37.298" v="8925" actId="478"/>
          <ac:spMkLst>
            <pc:docMk/>
            <pc:sldMk cId="1799807343" sldId="410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8T04:42:39.367" v="8927" actId="478"/>
          <ac:spMkLst>
            <pc:docMk/>
            <pc:sldMk cId="1799807343" sldId="410"/>
            <ac:spMk id="4" creationId="{7FA711D2-5DEF-FF21-3BCE-F4E6FC153790}"/>
          </ac:spMkLst>
        </pc:spChg>
        <pc:spChg chg="del">
          <ac:chgData name="Sâm Ngô Ngọc" userId="ae4caf3270ddc5e4" providerId="LiveId" clId="{28E1D4DC-BB3D-453C-8197-8A7FE15C8E93}" dt="2023-05-08T04:42:38.284" v="8926" actId="478"/>
          <ac:spMkLst>
            <pc:docMk/>
            <pc:sldMk cId="1799807343" sldId="410"/>
            <ac:spMk id="5" creationId="{77299F76-6884-6C6C-1DF0-20F4B84164EC}"/>
          </ac:spMkLst>
        </pc:spChg>
        <pc:spChg chg="add mod">
          <ac:chgData name="Sâm Ngô Ngọc" userId="ae4caf3270ddc5e4" providerId="LiveId" clId="{28E1D4DC-BB3D-453C-8197-8A7FE15C8E93}" dt="2023-05-08T04:44:11.230" v="8941"/>
          <ac:spMkLst>
            <pc:docMk/>
            <pc:sldMk cId="1799807343" sldId="410"/>
            <ac:spMk id="8" creationId="{FFAC6C61-63A9-ECEF-5E84-0FEF9B1541AB}"/>
          </ac:spMkLst>
        </pc:spChg>
        <pc:spChg chg="add mod">
          <ac:chgData name="Sâm Ngô Ngọc" userId="ae4caf3270ddc5e4" providerId="LiveId" clId="{28E1D4DC-BB3D-453C-8197-8A7FE15C8E93}" dt="2023-05-08T04:44:19.230" v="8944" actId="20577"/>
          <ac:spMkLst>
            <pc:docMk/>
            <pc:sldMk cId="1799807343" sldId="410"/>
            <ac:spMk id="11" creationId="{642E0762-B34B-EB05-4218-A08B537103EF}"/>
          </ac:spMkLst>
        </pc:spChg>
        <pc:picChg chg="add mod">
          <ac:chgData name="Sâm Ngô Ngọc" userId="ae4caf3270ddc5e4" providerId="LiveId" clId="{28E1D4DC-BB3D-453C-8197-8A7FE15C8E93}" dt="2023-05-08T04:44:06.044" v="8939" actId="1076"/>
          <ac:picMkLst>
            <pc:docMk/>
            <pc:sldMk cId="1799807343" sldId="410"/>
            <ac:picMk id="1026" creationId="{BD639633-41CC-FB99-9D7F-8D9DC01E6628}"/>
          </ac:picMkLst>
        </pc:picChg>
      </pc:sldChg>
      <pc:sldChg chg="addSp delSp modSp add mod ord setBg">
        <pc:chgData name="Sâm Ngô Ngọc" userId="ae4caf3270ddc5e4" providerId="LiveId" clId="{28E1D4DC-BB3D-453C-8197-8A7FE15C8E93}" dt="2023-05-08T04:52:10.052" v="9505" actId="1076"/>
        <pc:sldMkLst>
          <pc:docMk/>
          <pc:sldMk cId="1286665519" sldId="411"/>
        </pc:sldMkLst>
        <pc:spChg chg="mod">
          <ac:chgData name="Sâm Ngô Ngọc" userId="ae4caf3270ddc5e4" providerId="LiveId" clId="{28E1D4DC-BB3D-453C-8197-8A7FE15C8E93}" dt="2023-05-08T04:48:36.012" v="9388" actId="20577"/>
          <ac:spMkLst>
            <pc:docMk/>
            <pc:sldMk cId="1286665519" sldId="411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8T04:45:03.493" v="9093" actId="478"/>
          <ac:spMkLst>
            <pc:docMk/>
            <pc:sldMk cId="1286665519" sldId="411"/>
            <ac:spMk id="4" creationId="{7FA711D2-5DEF-FF21-3BCE-F4E6FC153790}"/>
          </ac:spMkLst>
        </pc:spChg>
        <pc:spChg chg="del">
          <ac:chgData name="Sâm Ngô Ngọc" userId="ae4caf3270ddc5e4" providerId="LiveId" clId="{28E1D4DC-BB3D-453C-8197-8A7FE15C8E93}" dt="2023-05-08T04:45:04.656" v="9094" actId="478"/>
          <ac:spMkLst>
            <pc:docMk/>
            <pc:sldMk cId="1286665519" sldId="411"/>
            <ac:spMk id="5" creationId="{77299F76-6884-6C6C-1DF0-20F4B84164EC}"/>
          </ac:spMkLst>
        </pc:spChg>
        <pc:spChg chg="add mod">
          <ac:chgData name="Sâm Ngô Ngọc" userId="ae4caf3270ddc5e4" providerId="LiveId" clId="{28E1D4DC-BB3D-453C-8197-8A7FE15C8E93}" dt="2023-05-08T04:51:52.758" v="9494" actId="1076"/>
          <ac:spMkLst>
            <pc:docMk/>
            <pc:sldMk cId="1286665519" sldId="411"/>
            <ac:spMk id="14" creationId="{F6A4B026-568D-D282-AF3A-7A67605E0421}"/>
          </ac:spMkLst>
        </pc:spChg>
        <pc:spChg chg="add mod">
          <ac:chgData name="Sâm Ngô Ngọc" userId="ae4caf3270ddc5e4" providerId="LiveId" clId="{28E1D4DC-BB3D-453C-8197-8A7FE15C8E93}" dt="2023-05-08T04:52:10.052" v="9505" actId="1076"/>
          <ac:spMkLst>
            <pc:docMk/>
            <pc:sldMk cId="1286665519" sldId="411"/>
            <ac:spMk id="15" creationId="{85090128-F904-A0F3-9663-E1FC0406F8B3}"/>
          </ac:spMkLst>
        </pc:spChg>
        <pc:graphicFrameChg chg="add mod modGraphic">
          <ac:chgData name="Sâm Ngô Ngọc" userId="ae4caf3270ddc5e4" providerId="LiveId" clId="{28E1D4DC-BB3D-453C-8197-8A7FE15C8E93}" dt="2023-05-08T04:51:27.664" v="9449"/>
          <ac:graphicFrameMkLst>
            <pc:docMk/>
            <pc:sldMk cId="1286665519" sldId="411"/>
            <ac:graphicFrameMk id="3" creationId="{33062C49-1DBE-BA52-B1E2-3823BD7EEC97}"/>
          </ac:graphicFrameMkLst>
        </pc:graphicFrameChg>
        <pc:graphicFrameChg chg="add del mod">
          <ac:chgData name="Sâm Ngô Ngọc" userId="ae4caf3270ddc5e4" providerId="LiveId" clId="{28E1D4DC-BB3D-453C-8197-8A7FE15C8E93}" dt="2023-05-08T04:46:00.312" v="9107" actId="478"/>
          <ac:graphicFrameMkLst>
            <pc:docMk/>
            <pc:sldMk cId="1286665519" sldId="411"/>
            <ac:graphicFrameMk id="8" creationId="{2BEEE535-E3E0-5BA7-932B-DA02E7113FA3}"/>
          </ac:graphicFrameMkLst>
        </pc:graphicFrameChg>
        <pc:cxnChg chg="add mod">
          <ac:chgData name="Sâm Ngô Ngọc" userId="ae4caf3270ddc5e4" providerId="LiveId" clId="{28E1D4DC-BB3D-453C-8197-8A7FE15C8E93}" dt="2023-05-08T04:49:15.661" v="9448" actId="13822"/>
          <ac:cxnSpMkLst>
            <pc:docMk/>
            <pc:sldMk cId="1286665519" sldId="411"/>
            <ac:cxnSpMk id="12" creationId="{6D49E96E-ADBC-3090-FD79-D3082063B459}"/>
          </ac:cxnSpMkLst>
        </pc:cxnChg>
      </pc:sldChg>
      <pc:sldChg chg="delSp modSp add mod setBg">
        <pc:chgData name="Sâm Ngô Ngọc" userId="ae4caf3270ddc5e4" providerId="LiveId" clId="{28E1D4DC-BB3D-453C-8197-8A7FE15C8E93}" dt="2023-05-08T09:50:10.361" v="14849" actId="20577"/>
        <pc:sldMkLst>
          <pc:docMk/>
          <pc:sldMk cId="198296618" sldId="412"/>
        </pc:sldMkLst>
        <pc:spChg chg="mod">
          <ac:chgData name="Sâm Ngô Ngọc" userId="ae4caf3270ddc5e4" providerId="LiveId" clId="{28E1D4DC-BB3D-453C-8197-8A7FE15C8E93}" dt="2023-05-08T09:50:10.361" v="14849" actId="20577"/>
          <ac:spMkLst>
            <pc:docMk/>
            <pc:sldMk cId="198296618" sldId="412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8T04:53:10.020" v="9518" actId="478"/>
          <ac:spMkLst>
            <pc:docMk/>
            <pc:sldMk cId="198296618" sldId="412"/>
            <ac:spMk id="14" creationId="{F6A4B026-568D-D282-AF3A-7A67605E0421}"/>
          </ac:spMkLst>
        </pc:spChg>
        <pc:spChg chg="del">
          <ac:chgData name="Sâm Ngô Ngọc" userId="ae4caf3270ddc5e4" providerId="LiveId" clId="{28E1D4DC-BB3D-453C-8197-8A7FE15C8E93}" dt="2023-05-08T04:53:12.297" v="9520" actId="478"/>
          <ac:spMkLst>
            <pc:docMk/>
            <pc:sldMk cId="198296618" sldId="412"/>
            <ac:spMk id="15" creationId="{85090128-F904-A0F3-9663-E1FC0406F8B3}"/>
          </ac:spMkLst>
        </pc:spChg>
        <pc:graphicFrameChg chg="del">
          <ac:chgData name="Sâm Ngô Ngọc" userId="ae4caf3270ddc5e4" providerId="LiveId" clId="{28E1D4DC-BB3D-453C-8197-8A7FE15C8E93}" dt="2023-05-08T04:53:08.852" v="9517" actId="478"/>
          <ac:graphicFrameMkLst>
            <pc:docMk/>
            <pc:sldMk cId="198296618" sldId="412"/>
            <ac:graphicFrameMk id="3" creationId="{33062C49-1DBE-BA52-B1E2-3823BD7EEC97}"/>
          </ac:graphicFrameMkLst>
        </pc:graphicFrameChg>
        <pc:cxnChg chg="del">
          <ac:chgData name="Sâm Ngô Ngọc" userId="ae4caf3270ddc5e4" providerId="LiveId" clId="{28E1D4DC-BB3D-453C-8197-8A7FE15C8E93}" dt="2023-05-08T04:53:10.947" v="9519" actId="478"/>
          <ac:cxnSpMkLst>
            <pc:docMk/>
            <pc:sldMk cId="198296618" sldId="412"/>
            <ac:cxnSpMk id="12" creationId="{6D49E96E-ADBC-3090-FD79-D3082063B459}"/>
          </ac:cxnSpMkLst>
        </pc:cxnChg>
      </pc:sldChg>
      <pc:sldChg chg="addSp delSp modSp add mod ord">
        <pc:chgData name="Sâm Ngô Ngọc" userId="ae4caf3270ddc5e4" providerId="LiveId" clId="{28E1D4DC-BB3D-453C-8197-8A7FE15C8E93}" dt="2023-05-08T05:28:09.910" v="9979" actId="20577"/>
        <pc:sldMkLst>
          <pc:docMk/>
          <pc:sldMk cId="1990021395" sldId="413"/>
        </pc:sldMkLst>
        <pc:spChg chg="add mod">
          <ac:chgData name="Sâm Ngô Ngọc" userId="ae4caf3270ddc5e4" providerId="LiveId" clId="{28E1D4DC-BB3D-453C-8197-8A7FE15C8E93}" dt="2023-05-08T05:28:09.910" v="9979" actId="20577"/>
          <ac:spMkLst>
            <pc:docMk/>
            <pc:sldMk cId="1990021395" sldId="413"/>
            <ac:spMk id="2" creationId="{ADAB8D95-F653-528E-F739-D75E9F0A5121}"/>
          </ac:spMkLst>
        </pc:spChg>
        <pc:spChg chg="mod">
          <ac:chgData name="Sâm Ngô Ngọc" userId="ae4caf3270ddc5e4" providerId="LiveId" clId="{28E1D4DC-BB3D-453C-8197-8A7FE15C8E93}" dt="2023-05-08T05:16:10.273" v="9590" actId="1038"/>
          <ac:spMkLst>
            <pc:docMk/>
            <pc:sldMk cId="1990021395" sldId="413"/>
            <ac:spMk id="6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5:08:03.954" v="9535" actId="20577"/>
          <ac:spMkLst>
            <pc:docMk/>
            <pc:sldMk cId="1990021395" sldId="413"/>
            <ac:spMk id="7" creationId="{B2AA74DD-4CCA-45C7-AA68-1858A98E0119}"/>
          </ac:spMkLst>
        </pc:spChg>
        <pc:spChg chg="del">
          <ac:chgData name="Sâm Ngô Ngọc" userId="ae4caf3270ddc5e4" providerId="LiveId" clId="{28E1D4DC-BB3D-453C-8197-8A7FE15C8E93}" dt="2023-05-08T05:09:16.073" v="9574" actId="478"/>
          <ac:spMkLst>
            <pc:docMk/>
            <pc:sldMk cId="1990021395" sldId="413"/>
            <ac:spMk id="8" creationId="{FFAC6C61-63A9-ECEF-5E84-0FEF9B1541AB}"/>
          </ac:spMkLst>
        </pc:spChg>
        <pc:spChg chg="mod">
          <ac:chgData name="Sâm Ngô Ngọc" userId="ae4caf3270ddc5e4" providerId="LiveId" clId="{28E1D4DC-BB3D-453C-8197-8A7FE15C8E93}" dt="2023-05-08T05:08:14.506" v="9571" actId="14100"/>
          <ac:spMkLst>
            <pc:docMk/>
            <pc:sldMk cId="1990021395" sldId="413"/>
            <ac:spMk id="10" creationId="{23D1F212-2C64-40F3-914B-8EFD4765C29F}"/>
          </ac:spMkLst>
        </pc:spChg>
        <pc:spChg chg="del">
          <ac:chgData name="Sâm Ngô Ngọc" userId="ae4caf3270ddc5e4" providerId="LiveId" clId="{28E1D4DC-BB3D-453C-8197-8A7FE15C8E93}" dt="2023-05-08T05:09:17.361" v="9575" actId="478"/>
          <ac:spMkLst>
            <pc:docMk/>
            <pc:sldMk cId="1990021395" sldId="413"/>
            <ac:spMk id="11" creationId="{642E0762-B34B-EB05-4218-A08B537103EF}"/>
          </ac:spMkLst>
        </pc:spChg>
        <pc:picChg chg="del">
          <ac:chgData name="Sâm Ngô Ngọc" userId="ae4caf3270ddc5e4" providerId="LiveId" clId="{28E1D4DC-BB3D-453C-8197-8A7FE15C8E93}" dt="2023-05-08T05:08:20.005" v="9573" actId="478"/>
          <ac:picMkLst>
            <pc:docMk/>
            <pc:sldMk cId="1990021395" sldId="413"/>
            <ac:picMk id="1026" creationId="{BD639633-41CC-FB99-9D7F-8D9DC01E6628}"/>
          </ac:picMkLst>
        </pc:picChg>
      </pc:sldChg>
      <pc:sldChg chg="addSp delSp modSp add mod">
        <pc:chgData name="Sâm Ngô Ngọc" userId="ae4caf3270ddc5e4" providerId="LiveId" clId="{28E1D4DC-BB3D-453C-8197-8A7FE15C8E93}" dt="2023-05-08T07:11:19.534" v="10068" actId="1076"/>
        <pc:sldMkLst>
          <pc:docMk/>
          <pc:sldMk cId="1945809161" sldId="414"/>
        </pc:sldMkLst>
        <pc:spChg chg="del">
          <ac:chgData name="Sâm Ngô Ngọc" userId="ae4caf3270ddc5e4" providerId="LiveId" clId="{28E1D4DC-BB3D-453C-8197-8A7FE15C8E93}" dt="2023-05-08T05:28:18.682" v="9980" actId="478"/>
          <ac:spMkLst>
            <pc:docMk/>
            <pc:sldMk cId="1945809161" sldId="414"/>
            <ac:spMk id="2" creationId="{ADAB8D95-F653-528E-F739-D75E9F0A5121}"/>
          </ac:spMkLst>
        </pc:spChg>
        <pc:spChg chg="add mod">
          <ac:chgData name="Sâm Ngô Ngọc" userId="ae4caf3270ddc5e4" providerId="LiveId" clId="{28E1D4DC-BB3D-453C-8197-8A7FE15C8E93}" dt="2023-05-08T07:11:19.534" v="10068" actId="1076"/>
          <ac:spMkLst>
            <pc:docMk/>
            <pc:sldMk cId="1945809161" sldId="414"/>
            <ac:spMk id="3" creationId="{2146C4CA-29E9-2627-F52D-D97CE75FD023}"/>
          </ac:spMkLst>
        </pc:spChg>
        <pc:picChg chg="add mod">
          <ac:chgData name="Sâm Ngô Ngọc" userId="ae4caf3270ddc5e4" providerId="LiveId" clId="{28E1D4DC-BB3D-453C-8197-8A7FE15C8E93}" dt="2023-05-08T07:05:46.870" v="9986" actId="1076"/>
          <ac:picMkLst>
            <pc:docMk/>
            <pc:sldMk cId="1945809161" sldId="414"/>
            <ac:picMk id="2050" creationId="{C9A2B0D7-49E8-79BE-0F06-6FC29548730D}"/>
          </ac:picMkLst>
        </pc:picChg>
      </pc:sldChg>
      <pc:sldChg chg="add del">
        <pc:chgData name="Sâm Ngô Ngọc" userId="ae4caf3270ddc5e4" providerId="LiveId" clId="{28E1D4DC-BB3D-453C-8197-8A7FE15C8E93}" dt="2023-05-08T07:11:28.804" v="10070" actId="47"/>
        <pc:sldMkLst>
          <pc:docMk/>
          <pc:sldMk cId="926346035" sldId="415"/>
        </pc:sldMkLst>
      </pc:sldChg>
      <pc:sldChg chg="addSp delSp modSp add mod ord">
        <pc:chgData name="Sâm Ngô Ngọc" userId="ae4caf3270ddc5e4" providerId="LiveId" clId="{28E1D4DC-BB3D-453C-8197-8A7FE15C8E93}" dt="2023-05-08T07:18:58.734" v="10761" actId="207"/>
        <pc:sldMkLst>
          <pc:docMk/>
          <pc:sldMk cId="4207991516" sldId="415"/>
        </pc:sldMkLst>
        <pc:spChg chg="mod">
          <ac:chgData name="Sâm Ngô Ngọc" userId="ae4caf3270ddc5e4" providerId="LiveId" clId="{28E1D4DC-BB3D-453C-8197-8A7FE15C8E93}" dt="2023-05-08T07:18:58.734" v="10761" actId="207"/>
          <ac:spMkLst>
            <pc:docMk/>
            <pc:sldMk cId="4207991516" sldId="415"/>
            <ac:spMk id="2" creationId="{ADAB8D95-F653-528E-F739-D75E9F0A5121}"/>
          </ac:spMkLst>
        </pc:spChg>
        <pc:picChg chg="add del mod">
          <ac:chgData name="Sâm Ngô Ngọc" userId="ae4caf3270ddc5e4" providerId="LiveId" clId="{28E1D4DC-BB3D-453C-8197-8A7FE15C8E93}" dt="2023-05-08T07:11:46.412" v="10094" actId="478"/>
          <ac:picMkLst>
            <pc:docMk/>
            <pc:sldMk cId="4207991516" sldId="415"/>
            <ac:picMk id="3074" creationId="{B27E7627-9E02-0C54-B6BC-3C5150E68428}"/>
          </ac:picMkLst>
        </pc:picChg>
        <pc:picChg chg="add del">
          <ac:chgData name="Sâm Ngô Ngọc" userId="ae4caf3270ddc5e4" providerId="LiveId" clId="{28E1D4DC-BB3D-453C-8197-8A7FE15C8E93}" dt="2023-05-08T07:17:53.258" v="10646" actId="478"/>
          <ac:picMkLst>
            <pc:docMk/>
            <pc:sldMk cId="4207991516" sldId="415"/>
            <ac:picMk id="3076" creationId="{0E4556CB-D94E-13EC-FFED-7FF68BEABB61}"/>
          </ac:picMkLst>
        </pc:picChg>
      </pc:sldChg>
      <pc:sldChg chg="addSp modSp add mod">
        <pc:chgData name="Sâm Ngô Ngọc" userId="ae4caf3270ddc5e4" providerId="LiveId" clId="{28E1D4DC-BB3D-453C-8197-8A7FE15C8E93}" dt="2023-05-08T07:38:34.983" v="11695" actId="1076"/>
        <pc:sldMkLst>
          <pc:docMk/>
          <pc:sldMk cId="1862166009" sldId="416"/>
        </pc:sldMkLst>
        <pc:spChg chg="mod">
          <ac:chgData name="Sâm Ngô Ngọc" userId="ae4caf3270ddc5e4" providerId="LiveId" clId="{28E1D4DC-BB3D-453C-8197-8A7FE15C8E93}" dt="2023-05-08T07:34:45.910" v="11363" actId="20577"/>
          <ac:spMkLst>
            <pc:docMk/>
            <pc:sldMk cId="1862166009" sldId="416"/>
            <ac:spMk id="2" creationId="{ADAB8D95-F653-528E-F739-D75E9F0A5121}"/>
          </ac:spMkLst>
        </pc:spChg>
        <pc:spChg chg="add mod">
          <ac:chgData name="Sâm Ngô Ngọc" userId="ae4caf3270ddc5e4" providerId="LiveId" clId="{28E1D4DC-BB3D-453C-8197-8A7FE15C8E93}" dt="2023-05-08T07:29:07.512" v="11093" actId="207"/>
          <ac:spMkLst>
            <pc:docMk/>
            <pc:sldMk cId="1862166009" sldId="416"/>
            <ac:spMk id="3" creationId="{5A6A0717-AA9E-D21D-14F5-B7600547E0BA}"/>
          </ac:spMkLst>
        </pc:spChg>
        <pc:spChg chg="add mod">
          <ac:chgData name="Sâm Ngô Ngọc" userId="ae4caf3270ddc5e4" providerId="LiveId" clId="{28E1D4DC-BB3D-453C-8197-8A7FE15C8E93}" dt="2023-05-08T07:38:34.983" v="11695" actId="1076"/>
          <ac:spMkLst>
            <pc:docMk/>
            <pc:sldMk cId="1862166009" sldId="416"/>
            <ac:spMk id="4" creationId="{F0FC3FB8-EDBA-BDFD-F4D8-14C7DF872606}"/>
          </ac:spMkLst>
        </pc:spChg>
      </pc:sldChg>
      <pc:sldChg chg="delSp modSp add mod">
        <pc:chgData name="Sâm Ngô Ngọc" userId="ae4caf3270ddc5e4" providerId="LiveId" clId="{28E1D4DC-BB3D-453C-8197-8A7FE15C8E93}" dt="2023-05-08T07:45:58.150" v="11992" actId="20577"/>
        <pc:sldMkLst>
          <pc:docMk/>
          <pc:sldMk cId="633311488" sldId="417"/>
        </pc:sldMkLst>
        <pc:spChg chg="mod">
          <ac:chgData name="Sâm Ngô Ngọc" userId="ae4caf3270ddc5e4" providerId="LiveId" clId="{28E1D4DC-BB3D-453C-8197-8A7FE15C8E93}" dt="2023-05-08T07:45:58.150" v="11992" actId="20577"/>
          <ac:spMkLst>
            <pc:docMk/>
            <pc:sldMk cId="633311488" sldId="417"/>
            <ac:spMk id="2" creationId="{ADAB8D95-F653-528E-F739-D75E9F0A5121}"/>
          </ac:spMkLst>
        </pc:spChg>
        <pc:spChg chg="del">
          <ac:chgData name="Sâm Ngô Ngọc" userId="ae4caf3270ddc5e4" providerId="LiveId" clId="{28E1D4DC-BB3D-453C-8197-8A7FE15C8E93}" dt="2023-05-08T07:35:17.103" v="11385" actId="478"/>
          <ac:spMkLst>
            <pc:docMk/>
            <pc:sldMk cId="633311488" sldId="417"/>
            <ac:spMk id="3" creationId="{5A6A0717-AA9E-D21D-14F5-B7600547E0BA}"/>
          </ac:spMkLst>
        </pc:spChg>
        <pc:spChg chg="del">
          <ac:chgData name="Sâm Ngô Ngọc" userId="ae4caf3270ddc5e4" providerId="LiveId" clId="{28E1D4DC-BB3D-453C-8197-8A7FE15C8E93}" dt="2023-05-08T07:35:18.569" v="11386" actId="478"/>
          <ac:spMkLst>
            <pc:docMk/>
            <pc:sldMk cId="633311488" sldId="417"/>
            <ac:spMk id="4" creationId="{F0FC3FB8-EDBA-BDFD-F4D8-14C7DF872606}"/>
          </ac:spMkLst>
        </pc:spChg>
      </pc:sldChg>
      <pc:sldChg chg="modSp add mod setBg">
        <pc:chgData name="Sâm Ngô Ngọc" userId="ae4caf3270ddc5e4" providerId="LiveId" clId="{28E1D4DC-BB3D-453C-8197-8A7FE15C8E93}" dt="2023-05-08T07:55:07.942" v="13009"/>
        <pc:sldMkLst>
          <pc:docMk/>
          <pc:sldMk cId="605368810" sldId="418"/>
        </pc:sldMkLst>
        <pc:spChg chg="mod">
          <ac:chgData name="Sâm Ngô Ngọc" userId="ae4caf3270ddc5e4" providerId="LiveId" clId="{28E1D4DC-BB3D-453C-8197-8A7FE15C8E93}" dt="2023-05-08T07:54:44.553" v="12957" actId="20577"/>
          <ac:spMkLst>
            <pc:docMk/>
            <pc:sldMk cId="605368810" sldId="418"/>
            <ac:spMk id="2" creationId="{ADAB8D95-F653-528E-F739-D75E9F0A5121}"/>
          </ac:spMkLst>
        </pc:spChg>
      </pc:sldChg>
      <pc:sldChg chg="modSp add mod">
        <pc:chgData name="Sâm Ngô Ngọc" userId="ae4caf3270ddc5e4" providerId="LiveId" clId="{28E1D4DC-BB3D-453C-8197-8A7FE15C8E93}" dt="2023-05-08T07:58:13.479" v="13233" actId="20577"/>
        <pc:sldMkLst>
          <pc:docMk/>
          <pc:sldMk cId="346073909" sldId="419"/>
        </pc:sldMkLst>
        <pc:spChg chg="mod">
          <ac:chgData name="Sâm Ngô Ngọc" userId="ae4caf3270ddc5e4" providerId="LiveId" clId="{28E1D4DC-BB3D-453C-8197-8A7FE15C8E93}" dt="2023-05-08T07:58:13.479" v="13233" actId="20577"/>
          <ac:spMkLst>
            <pc:docMk/>
            <pc:sldMk cId="346073909" sldId="419"/>
            <ac:spMk id="2" creationId="{ADAB8D95-F653-528E-F739-D75E9F0A5121}"/>
          </ac:spMkLst>
        </pc:spChg>
      </pc:sldChg>
      <pc:sldChg chg="modSp add mod">
        <pc:chgData name="Sâm Ngô Ngọc" userId="ae4caf3270ddc5e4" providerId="LiveId" clId="{28E1D4DC-BB3D-453C-8197-8A7FE15C8E93}" dt="2023-05-08T09:16:19.848" v="13690" actId="20577"/>
        <pc:sldMkLst>
          <pc:docMk/>
          <pc:sldMk cId="3920559906" sldId="420"/>
        </pc:sldMkLst>
        <pc:spChg chg="mod">
          <ac:chgData name="Sâm Ngô Ngọc" userId="ae4caf3270ddc5e4" providerId="LiveId" clId="{28E1D4DC-BB3D-453C-8197-8A7FE15C8E93}" dt="2023-05-08T09:16:19.848" v="13690" actId="20577"/>
          <ac:spMkLst>
            <pc:docMk/>
            <pc:sldMk cId="3920559906" sldId="420"/>
            <ac:spMk id="2" creationId="{ADAB8D95-F653-528E-F739-D75E9F0A5121}"/>
          </ac:spMkLst>
        </pc:spChg>
      </pc:sldChg>
      <pc:sldChg chg="addSp modSp add mod setBg">
        <pc:chgData name="Sâm Ngô Ngọc" userId="ae4caf3270ddc5e4" providerId="LiveId" clId="{28E1D4DC-BB3D-453C-8197-8A7FE15C8E93}" dt="2023-05-08T09:19:28.056" v="14008" actId="1076"/>
        <pc:sldMkLst>
          <pc:docMk/>
          <pc:sldMk cId="1470118926" sldId="421"/>
        </pc:sldMkLst>
        <pc:spChg chg="mod">
          <ac:chgData name="Sâm Ngô Ngọc" userId="ae4caf3270ddc5e4" providerId="LiveId" clId="{28E1D4DC-BB3D-453C-8197-8A7FE15C8E93}" dt="2023-05-08T09:17:49.516" v="13993" actId="20577"/>
          <ac:spMkLst>
            <pc:docMk/>
            <pc:sldMk cId="1470118926" sldId="421"/>
            <ac:spMk id="2" creationId="{ADAB8D95-F653-528E-F739-D75E9F0A5121}"/>
          </ac:spMkLst>
        </pc:spChg>
        <pc:picChg chg="add mod">
          <ac:chgData name="Sâm Ngô Ngọc" userId="ae4caf3270ddc5e4" providerId="LiveId" clId="{28E1D4DC-BB3D-453C-8197-8A7FE15C8E93}" dt="2023-05-08T09:19:28.056" v="14008" actId="1076"/>
          <ac:picMkLst>
            <pc:docMk/>
            <pc:sldMk cId="1470118926" sldId="421"/>
            <ac:picMk id="1026" creationId="{0042F476-EA7F-C0EF-C55E-0B02CBCDCFAF}"/>
          </ac:picMkLst>
        </pc:picChg>
      </pc:sldChg>
      <pc:sldChg chg="modSp add del mod">
        <pc:chgData name="Sâm Ngô Ngọc" userId="ae4caf3270ddc5e4" providerId="LiveId" clId="{28E1D4DC-BB3D-453C-8197-8A7FE15C8E93}" dt="2023-05-08T09:28:12.059" v="14184" actId="47"/>
        <pc:sldMkLst>
          <pc:docMk/>
          <pc:sldMk cId="2252442762" sldId="422"/>
        </pc:sldMkLst>
        <pc:spChg chg="mod">
          <ac:chgData name="Sâm Ngô Ngọc" userId="ae4caf3270ddc5e4" providerId="LiveId" clId="{28E1D4DC-BB3D-453C-8197-8A7FE15C8E93}" dt="2023-05-08T09:21:34.087" v="14148"/>
          <ac:spMkLst>
            <pc:docMk/>
            <pc:sldMk cId="2252442762" sldId="422"/>
            <ac:spMk id="2" creationId="{6C4FB8E4-BA90-E443-1F97-F488651B5052}"/>
          </ac:spMkLst>
        </pc:spChg>
      </pc:sldChg>
      <pc:sldChg chg="modSp add ord">
        <pc:chgData name="Sâm Ngô Ngọc" userId="ae4caf3270ddc5e4" providerId="LiveId" clId="{28E1D4DC-BB3D-453C-8197-8A7FE15C8E93}" dt="2023-05-08T09:28:07.625" v="14183"/>
        <pc:sldMkLst>
          <pc:docMk/>
          <pc:sldMk cId="3768164574" sldId="423"/>
        </pc:sldMkLst>
        <pc:spChg chg="mod">
          <ac:chgData name="Sâm Ngô Ngọc" userId="ae4caf3270ddc5e4" providerId="LiveId" clId="{28E1D4DC-BB3D-453C-8197-8A7FE15C8E93}" dt="2023-05-08T09:28:02.398" v="14181" actId="2710"/>
          <ac:spMkLst>
            <pc:docMk/>
            <pc:sldMk cId="3768164574" sldId="423"/>
            <ac:spMk id="2" creationId="{6C4FB8E4-BA90-E443-1F97-F488651B5052}"/>
          </ac:spMkLst>
        </pc:spChg>
      </pc:sldChg>
      <pc:sldChg chg="modSp add del">
        <pc:chgData name="Sâm Ngô Ngọc" userId="ae4caf3270ddc5e4" providerId="LiveId" clId="{28E1D4DC-BB3D-453C-8197-8A7FE15C8E93}" dt="2023-05-08T09:34:34.679" v="14387" actId="47"/>
        <pc:sldMkLst>
          <pc:docMk/>
          <pc:sldMk cId="1733167046" sldId="424"/>
        </pc:sldMkLst>
        <pc:spChg chg="mod">
          <ac:chgData name="Sâm Ngô Ngọc" userId="ae4caf3270ddc5e4" providerId="LiveId" clId="{28E1D4DC-BB3D-453C-8197-8A7FE15C8E93}" dt="2023-05-08T09:28:21.218" v="14186" actId="15415"/>
          <ac:spMkLst>
            <pc:docMk/>
            <pc:sldMk cId="1733167046" sldId="424"/>
            <ac:spMk id="2" creationId="{6C4FB8E4-BA90-E443-1F97-F488651B5052}"/>
          </ac:spMkLst>
        </pc:spChg>
      </pc:sldChg>
      <pc:sldChg chg="addSp delSp modSp add mod">
        <pc:chgData name="Sâm Ngô Ngọc" userId="ae4caf3270ddc5e4" providerId="LiveId" clId="{28E1D4DC-BB3D-453C-8197-8A7FE15C8E93}" dt="2023-05-08T09:32:08.091" v="14223" actId="20577"/>
        <pc:sldMkLst>
          <pc:docMk/>
          <pc:sldMk cId="2455055965" sldId="425"/>
        </pc:sldMkLst>
        <pc:spChg chg="del">
          <ac:chgData name="Sâm Ngô Ngọc" userId="ae4caf3270ddc5e4" providerId="LiveId" clId="{28E1D4DC-BB3D-453C-8197-8A7FE15C8E93}" dt="2023-05-08T09:28:33.571" v="14188" actId="478"/>
          <ac:spMkLst>
            <pc:docMk/>
            <pc:sldMk cId="2455055965" sldId="425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8T09:31:31.080" v="14204" actId="207"/>
          <ac:spMkLst>
            <pc:docMk/>
            <pc:sldMk cId="2455055965" sldId="425"/>
            <ac:spMk id="5" creationId="{50CD2E26-F840-6EB5-4F51-1AE25DA11740}"/>
          </ac:spMkLst>
        </pc:spChg>
        <pc:spChg chg="add mod">
          <ac:chgData name="Sâm Ngô Ngọc" userId="ae4caf3270ddc5e4" providerId="LiveId" clId="{28E1D4DC-BB3D-453C-8197-8A7FE15C8E93}" dt="2023-05-08T09:31:26.717" v="14203" actId="207"/>
          <ac:spMkLst>
            <pc:docMk/>
            <pc:sldMk cId="2455055965" sldId="425"/>
            <ac:spMk id="8" creationId="{61FDA77F-90EF-5565-F7C5-5B81E205B20C}"/>
          </ac:spMkLst>
        </pc:spChg>
        <pc:spChg chg="add mod">
          <ac:chgData name="Sâm Ngô Ngọc" userId="ae4caf3270ddc5e4" providerId="LiveId" clId="{28E1D4DC-BB3D-453C-8197-8A7FE15C8E93}" dt="2023-05-08T09:31:59.337" v="14220" actId="1076"/>
          <ac:spMkLst>
            <pc:docMk/>
            <pc:sldMk cId="2455055965" sldId="425"/>
            <ac:spMk id="11" creationId="{93C8546C-E55D-0CFF-D6FF-3FD401B696DF}"/>
          </ac:spMkLst>
        </pc:spChg>
        <pc:spChg chg="add mod">
          <ac:chgData name="Sâm Ngô Ngọc" userId="ae4caf3270ddc5e4" providerId="LiveId" clId="{28E1D4DC-BB3D-453C-8197-8A7FE15C8E93}" dt="2023-05-08T09:32:08.091" v="14223" actId="20577"/>
          <ac:spMkLst>
            <pc:docMk/>
            <pc:sldMk cId="2455055965" sldId="425"/>
            <ac:spMk id="12" creationId="{D94C21D7-6C0A-FEF2-F25A-68D813C017EA}"/>
          </ac:spMkLst>
        </pc:spChg>
        <pc:picChg chg="add mod">
          <ac:chgData name="Sâm Ngô Ngọc" userId="ae4caf3270ddc5e4" providerId="LiveId" clId="{28E1D4DC-BB3D-453C-8197-8A7FE15C8E93}" dt="2023-05-08T09:30:15.029" v="14191" actId="1076"/>
          <ac:picMkLst>
            <pc:docMk/>
            <pc:sldMk cId="2455055965" sldId="425"/>
            <ac:picMk id="4" creationId="{3E4DD667-465C-A136-3C0C-0CE8480526A6}"/>
          </ac:picMkLst>
        </pc:picChg>
      </pc:sldChg>
      <pc:sldChg chg="modSp add mod ord">
        <pc:chgData name="Sâm Ngô Ngọc" userId="ae4caf3270ddc5e4" providerId="LiveId" clId="{28E1D4DC-BB3D-453C-8197-8A7FE15C8E93}" dt="2023-05-08T09:34:16.162" v="14385" actId="20577"/>
        <pc:sldMkLst>
          <pc:docMk/>
          <pc:sldMk cId="4195310505" sldId="426"/>
        </pc:sldMkLst>
        <pc:spChg chg="mod">
          <ac:chgData name="Sâm Ngô Ngọc" userId="ae4caf3270ddc5e4" providerId="LiveId" clId="{28E1D4DC-BB3D-453C-8197-8A7FE15C8E93}" dt="2023-05-08T09:34:16.162" v="14385" actId="20577"/>
          <ac:spMkLst>
            <pc:docMk/>
            <pc:sldMk cId="4195310505" sldId="426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42:53.708" v="14565" actId="20577"/>
        <pc:sldMkLst>
          <pc:docMk/>
          <pc:sldMk cId="1428788667" sldId="427"/>
        </pc:sldMkLst>
        <pc:spChg chg="mod">
          <ac:chgData name="Sâm Ngô Ngọc" userId="ae4caf3270ddc5e4" providerId="LiveId" clId="{28E1D4DC-BB3D-453C-8197-8A7FE15C8E93}" dt="2023-05-08T09:42:53.708" v="14565" actId="20577"/>
          <ac:spMkLst>
            <pc:docMk/>
            <pc:sldMk cId="1428788667" sldId="427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45:59.908" v="14597" actId="20577"/>
        <pc:sldMkLst>
          <pc:docMk/>
          <pc:sldMk cId="877071035" sldId="428"/>
        </pc:sldMkLst>
        <pc:spChg chg="mod">
          <ac:chgData name="Sâm Ngô Ngọc" userId="ae4caf3270ddc5e4" providerId="LiveId" clId="{28E1D4DC-BB3D-453C-8197-8A7FE15C8E93}" dt="2023-05-08T09:45:59.908" v="14597" actId="20577"/>
          <ac:spMkLst>
            <pc:docMk/>
            <pc:sldMk cId="877071035" sldId="42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47:17.305" v="14649" actId="20577"/>
        <pc:sldMkLst>
          <pc:docMk/>
          <pc:sldMk cId="836095891" sldId="429"/>
        </pc:sldMkLst>
        <pc:spChg chg="mod">
          <ac:chgData name="Sâm Ngô Ngọc" userId="ae4caf3270ddc5e4" providerId="LiveId" clId="{28E1D4DC-BB3D-453C-8197-8A7FE15C8E93}" dt="2023-05-08T09:47:17.305" v="14649" actId="20577"/>
          <ac:spMkLst>
            <pc:docMk/>
            <pc:sldMk cId="836095891" sldId="429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52:23.728" v="15133" actId="20577"/>
        <pc:sldMkLst>
          <pc:docMk/>
          <pc:sldMk cId="231647374" sldId="430"/>
        </pc:sldMkLst>
        <pc:spChg chg="mod">
          <ac:chgData name="Sâm Ngô Ngọc" userId="ae4caf3270ddc5e4" providerId="LiveId" clId="{28E1D4DC-BB3D-453C-8197-8A7FE15C8E93}" dt="2023-05-08T09:52:23.728" v="15133" actId="20577"/>
          <ac:spMkLst>
            <pc:docMk/>
            <pc:sldMk cId="231647374" sldId="430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28E1D4DC-BB3D-453C-8197-8A7FE15C8E93}" dt="2023-05-08T09:54:09.890" v="15165" actId="20577"/>
        <pc:sldMkLst>
          <pc:docMk/>
          <pc:sldMk cId="1925514762" sldId="431"/>
        </pc:sldMkLst>
        <pc:spChg chg="mod">
          <ac:chgData name="Sâm Ngô Ngọc" userId="ae4caf3270ddc5e4" providerId="LiveId" clId="{28E1D4DC-BB3D-453C-8197-8A7FE15C8E93}" dt="2023-05-08T09:54:09.890" v="15165" actId="20577"/>
          <ac:spMkLst>
            <pc:docMk/>
            <pc:sldMk cId="1925514762" sldId="431"/>
            <ac:spMk id="2" creationId="{6D12DEAD-CDB7-29DB-04BB-1CFC91723007}"/>
          </ac:spMkLst>
        </pc:spChg>
      </pc:sldChg>
      <pc:sldChg chg="addSp delSp modSp add mod">
        <pc:chgData name="Sâm Ngô Ngọc" userId="ae4caf3270ddc5e4" providerId="LiveId" clId="{28E1D4DC-BB3D-453C-8197-8A7FE15C8E93}" dt="2023-05-08T10:46:41.817" v="15759" actId="14100"/>
        <pc:sldMkLst>
          <pc:docMk/>
          <pc:sldMk cId="1915471885" sldId="432"/>
        </pc:sldMkLst>
        <pc:spChg chg="mod">
          <ac:chgData name="Sâm Ngô Ngọc" userId="ae4caf3270ddc5e4" providerId="LiveId" clId="{28E1D4DC-BB3D-453C-8197-8A7FE15C8E93}" dt="2023-05-08T10:46:41.817" v="15759" actId="14100"/>
          <ac:spMkLst>
            <pc:docMk/>
            <pc:sldMk cId="1915471885" sldId="432"/>
            <ac:spMk id="2" creationId="{ADAB8D95-F653-528E-F739-D75E9F0A5121}"/>
          </ac:spMkLst>
        </pc:spChg>
        <pc:picChg chg="add del mod">
          <ac:chgData name="Sâm Ngô Ngọc" userId="ae4caf3270ddc5e4" providerId="LiveId" clId="{28E1D4DC-BB3D-453C-8197-8A7FE15C8E93}" dt="2023-05-08T10:46:27.198" v="15754" actId="478"/>
          <ac:picMkLst>
            <pc:docMk/>
            <pc:sldMk cId="1915471885" sldId="432"/>
            <ac:picMk id="4" creationId="{8500872F-54B9-2D70-FA55-388A4E6B4C20}"/>
          </ac:picMkLst>
        </pc:picChg>
        <pc:picChg chg="del">
          <ac:chgData name="Sâm Ngô Ngọc" userId="ae4caf3270ddc5e4" providerId="LiveId" clId="{28E1D4DC-BB3D-453C-8197-8A7FE15C8E93}" dt="2023-05-08T09:57:19.072" v="15346" actId="478"/>
          <ac:picMkLst>
            <pc:docMk/>
            <pc:sldMk cId="1915471885" sldId="432"/>
            <ac:picMk id="1026" creationId="{0042F476-EA7F-C0EF-C55E-0B02CBCDCFAF}"/>
          </ac:picMkLst>
        </pc:picChg>
      </pc:sldChg>
      <pc:sldChg chg="modSp add mod">
        <pc:chgData name="Sâm Ngô Ngọc" userId="ae4caf3270ddc5e4" providerId="LiveId" clId="{28E1D4DC-BB3D-453C-8197-8A7FE15C8E93}" dt="2023-05-08T10:49:06.180" v="15852" actId="20577"/>
        <pc:sldMkLst>
          <pc:docMk/>
          <pc:sldMk cId="3750358291" sldId="433"/>
        </pc:sldMkLst>
        <pc:spChg chg="mod">
          <ac:chgData name="Sâm Ngô Ngọc" userId="ae4caf3270ddc5e4" providerId="LiveId" clId="{28E1D4DC-BB3D-453C-8197-8A7FE15C8E93}" dt="2023-05-08T10:49:06.180" v="15852" actId="20577"/>
          <ac:spMkLst>
            <pc:docMk/>
            <pc:sldMk cId="3750358291" sldId="433"/>
            <ac:spMk id="2" creationId="{ADAB8D95-F653-528E-F739-D75E9F0A5121}"/>
          </ac:spMkLst>
        </pc:spChg>
      </pc:sldChg>
      <pc:sldChg chg="add">
        <pc:chgData name="Sâm Ngô Ngọc" userId="ae4caf3270ddc5e4" providerId="LiveId" clId="{28E1D4DC-BB3D-453C-8197-8A7FE15C8E93}" dt="2023-05-08T10:49:09.320" v="15853" actId="2890"/>
        <pc:sldMkLst>
          <pc:docMk/>
          <pc:sldMk cId="1945850682" sldId="434"/>
        </pc:sldMkLst>
      </pc:sldChg>
      <pc:sldChg chg="modSp add mod">
        <pc:chgData name="Sâm Ngô Ngọc" userId="ae4caf3270ddc5e4" providerId="LiveId" clId="{28E1D4DC-BB3D-453C-8197-8A7FE15C8E93}" dt="2023-05-08T10:57:59.141" v="16009" actId="20577"/>
        <pc:sldMkLst>
          <pc:docMk/>
          <pc:sldMk cId="841266464" sldId="435"/>
        </pc:sldMkLst>
        <pc:spChg chg="mod">
          <ac:chgData name="Sâm Ngô Ngọc" userId="ae4caf3270ddc5e4" providerId="LiveId" clId="{28E1D4DC-BB3D-453C-8197-8A7FE15C8E93}" dt="2023-05-08T10:57:59.141" v="16009" actId="20577"/>
          <ac:spMkLst>
            <pc:docMk/>
            <pc:sldMk cId="841266464" sldId="435"/>
            <ac:spMk id="2" creationId="{ADAB8D95-F653-528E-F739-D75E9F0A51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5F4AC-6F9C-4217-9AAA-124DE7A1E3D5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BDE96-1EAB-4D70-B9A6-5FD9BE374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59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BDE96-1EAB-4D70-B9A6-5FD9BE374F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07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BDE96-1EAB-4D70-B9A6-5FD9BE374F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91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BDE96-1EAB-4D70-B9A6-5FD9BE374F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40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BDE96-1EAB-4D70-B9A6-5FD9BE374F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86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BDE96-1EAB-4D70-B9A6-5FD9BE374F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79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BDE96-1EAB-4D70-B9A6-5FD9BE374F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87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BDE96-1EAB-4D70-B9A6-5FD9BE374F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51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BDE96-1EAB-4D70-B9A6-5FD9BE374F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27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7B72A81-67CA-4B01-A61E-86399C7CA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2589C8B8-4191-46AD-BB39-759D3535B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8D83AD0-7CDC-4DCB-BFD3-94BE83A86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10/07/2023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D8549DB-E50B-4082-9840-DA781E3AB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5D73204-3980-43E6-BC6A-84E98102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15145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A6AF75-2CAC-410E-9893-6EB360F8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9836C93D-D35C-49E1-BDDA-BD601BD1F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69DAD4F-8514-4539-B543-2FE096252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10/07/2023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6435726-A2E6-48A7-BFCA-A06E8BDE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9DC23D6-93D6-4AB2-9C94-07D6A46F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3385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6AB2C95C-850D-441F-B276-E66A521F2E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AE02FC67-0506-494F-90DD-C04094431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9224F1C-C6D7-4976-96C0-512131BC8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10/07/2023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B26A29B-98F6-47B7-B661-777A6C618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37ABE74-632D-4A7B-92CF-AD2C4AC1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92451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18CE970-7170-47DB-BF4A-D8CFDF6B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F85198A-686A-4729-A137-FEB5DA633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9DB373F-92A1-47FC-9B76-C057C0C68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10/07/2023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7F585DC-5FCC-4861-9F26-7CEB04792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47CAC6B-D518-49C7-9BCF-10C1362D6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68785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277CD13-8B3A-4072-8D70-8B5EE0F7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631D2E9-B2C7-4B50-9635-7D2584601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8F7FC4D-D0C9-43BD-B6D9-F07ED4E1D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10/07/2023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38741FC-41B2-4B3C-ABD7-69DAF0870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C1C7FF3-3E05-4CBB-9920-9AD41C44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45780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6B8C77F-F2A9-4F7E-9DF5-7CF4966ED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7208CDC-8E60-4752-A91F-DAEF0BFC0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A0A0D313-F3A3-4777-A92C-1DD3C0CAC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6A21D21-7878-4A92-94D4-632390DD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10/07/2023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029DC40-5DD7-4337-A96A-D70EA0FB3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F59DD491-C3C0-4229-8AA6-656105E3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5225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64C30CD-D2D1-4176-A36D-6D00DE58B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0C29567-9575-4016-809E-DAA627BC7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5BE03B62-37F2-4EC0-90F1-4C8161782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15E6F8F3-9A0C-434D-BF35-6041945A5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B1B59277-D49C-453D-BFDA-2700A58A44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D6FCA904-40DD-4716-BDF6-ABCC1350F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10/07/2023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5711E025-A8C6-4E36-956D-AD856633F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AD4D66C4-4435-44FB-8F44-E000EFE1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7114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ED72263-5B54-4AE3-B1F0-02A5D37A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7B3FAD3F-CF3D-4C40-AFDE-9797E810F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10/07/2023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CBE37F3-F4F4-4D5A-BE57-AE0F9D71F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9396898A-53A0-4BCF-B514-18200E5B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85156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16452443-55DB-40D7-9E80-9F02ED353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10/07/2023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26423195-4558-4929-88D9-9ED007A5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A6DE851-4484-4C47-8FCA-43EFF643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690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D77A8CD-3E22-45C4-842D-C30DBAFB2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A0E800E-D183-4F91-83A3-1FD495E36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36D8EBC-97EF-4B6D-AC51-3D16842E5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BE3F225-381A-4D97-9D97-B71E8C14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10/07/2023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3015452-A523-44A8-B87F-33645F6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5B94A4A-A2DA-4B36-82DE-18F88BD7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52682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2FDD5C2-5A8B-4BE8-A9A3-36B6E8E8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965B702D-C555-422F-9FEB-11995EB2FC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4F98D0E-2877-46F3-9F76-14A4FD5BC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89A888F-50A7-429A-B64C-CCD61E170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10/07/2023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A506BC1D-6352-45B2-9271-EF531DD6F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5DAEFB2-D409-49CE-B0F6-78DC880B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3522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CDFDA5E4-86B2-484B-9296-C7740B61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7AAB59E-2700-439B-9590-DA6D21749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525EB44-DF20-42C7-BA4C-E0930F802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6B2AD-D9C5-4DC3-B93D-436A2F07DFD0}" type="datetimeFigureOut">
              <a:rPr lang="vi-VN" smtClean="0"/>
              <a:t>10/07/2023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FA287E9-5131-4558-AAD2-5D5BD01E5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3809487-0581-4416-B352-7A7BB27DD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68602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61589-7609-4FBF-9071-4462BBD7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14" cy="6923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Đồ họa 4">
            <a:extLst>
              <a:ext uri="{FF2B5EF4-FFF2-40B4-BE49-F238E27FC236}">
                <a16:creationId xmlns:a16="http://schemas.microsoft.com/office/drawing/2014/main" id="{E98D8B4E-59F3-43E3-B7E2-413EE54CF6C9}"/>
              </a:ext>
            </a:extLst>
          </p:cNvPr>
          <p:cNvSpPr/>
          <p:nvPr/>
        </p:nvSpPr>
        <p:spPr>
          <a:xfrm>
            <a:off x="10612879" y="398462"/>
            <a:ext cx="1137962" cy="248089"/>
          </a:xfrm>
          <a:custGeom>
            <a:avLst/>
            <a:gdLst>
              <a:gd name="connsiteX0" fmla="*/ 0 w 2032539"/>
              <a:gd name="connsiteY0" fmla="*/ 0 h 446341"/>
              <a:gd name="connsiteX1" fmla="*/ 2032540 w 2032539"/>
              <a:gd name="connsiteY1" fmla="*/ 0 h 446341"/>
              <a:gd name="connsiteX2" fmla="*/ 2032540 w 2032539"/>
              <a:gd name="connsiteY2" fmla="*/ 446342 h 446341"/>
              <a:gd name="connsiteX3" fmla="*/ 0 w 2032539"/>
              <a:gd name="connsiteY3" fmla="*/ 446342 h 44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539" h="446341">
                <a:moveTo>
                  <a:pt x="0" y="0"/>
                </a:moveTo>
                <a:lnTo>
                  <a:pt x="2032540" y="0"/>
                </a:lnTo>
                <a:lnTo>
                  <a:pt x="2032540" y="446342"/>
                </a:lnTo>
                <a:lnTo>
                  <a:pt x="0" y="446342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0BBDD742-C116-4590-85DD-9C981A07BB48}"/>
              </a:ext>
            </a:extLst>
          </p:cNvPr>
          <p:cNvSpPr txBox="1"/>
          <p:nvPr/>
        </p:nvSpPr>
        <p:spPr>
          <a:xfrm>
            <a:off x="10339876" y="382421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611817"/>
                </a:solidFill>
                <a:cs typeface="Arial"/>
                <a:sym typeface="Arial"/>
                <a:rtl val="0"/>
              </a:rPr>
              <a:t>GIẢI TÍCH 2</a:t>
            </a:r>
            <a:endParaRPr lang="vi-VN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8" name="Đồ họa 4">
            <a:extLst>
              <a:ext uri="{FF2B5EF4-FFF2-40B4-BE49-F238E27FC236}">
                <a16:creationId xmlns:a16="http://schemas.microsoft.com/office/drawing/2014/main" id="{884563B1-13AE-4416-99F3-7E6EA49AC57C}"/>
              </a:ext>
            </a:extLst>
          </p:cNvPr>
          <p:cNvSpPr txBox="1"/>
          <p:nvPr/>
        </p:nvSpPr>
        <p:spPr>
          <a:xfrm>
            <a:off x="1513840" y="1484567"/>
            <a:ext cx="9164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0" baseline="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Trường</a:t>
            </a:r>
            <a:r>
              <a:rPr lang="en-US" sz="40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spc="0" baseline="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vô</a:t>
            </a:r>
            <a:r>
              <a:rPr lang="en-US" sz="40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spc="0" baseline="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hướng</a:t>
            </a:r>
            <a:endParaRPr lang="vi-VN" sz="40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10" name="Đồ họa 2">
            <a:extLst>
              <a:ext uri="{FF2B5EF4-FFF2-40B4-BE49-F238E27FC236}">
                <a16:creationId xmlns:a16="http://schemas.microsoft.com/office/drawing/2014/main" id="{25882A35-BDD3-42C1-B509-F19939C01840}"/>
              </a:ext>
            </a:extLst>
          </p:cNvPr>
          <p:cNvGrpSpPr/>
          <p:nvPr/>
        </p:nvGrpSpPr>
        <p:grpSpPr>
          <a:xfrm>
            <a:off x="5032582" y="2578990"/>
            <a:ext cx="2123649" cy="850010"/>
            <a:chOff x="4772025" y="2900362"/>
            <a:chExt cx="2644806" cy="1058608"/>
          </a:xfrm>
        </p:grpSpPr>
        <p:grpSp>
          <p:nvGrpSpPr>
            <p:cNvPr id="11" name="Đồ họa 2">
              <a:extLst>
                <a:ext uri="{FF2B5EF4-FFF2-40B4-BE49-F238E27FC236}">
                  <a16:creationId xmlns:a16="http://schemas.microsoft.com/office/drawing/2014/main" id="{7A02E805-1421-421D-BEA0-50C807503088}"/>
                </a:ext>
              </a:extLst>
            </p:cNvPr>
            <p:cNvGrpSpPr/>
            <p:nvPr/>
          </p:nvGrpSpPr>
          <p:grpSpPr>
            <a:xfrm>
              <a:off x="4772025" y="2900362"/>
              <a:ext cx="2644806" cy="792384"/>
              <a:chOff x="4772025" y="2900362"/>
              <a:chExt cx="2644806" cy="792384"/>
            </a:xfrm>
          </p:grpSpPr>
          <p:sp>
            <p:nvSpPr>
              <p:cNvPr id="15" name="Đồ họa 2">
                <a:extLst>
                  <a:ext uri="{FF2B5EF4-FFF2-40B4-BE49-F238E27FC236}">
                    <a16:creationId xmlns:a16="http://schemas.microsoft.com/office/drawing/2014/main" id="{944D54BE-77D4-4831-9BE9-6D0F52297D8E}"/>
                  </a:ext>
                </a:extLst>
              </p:cNvPr>
              <p:cNvSpPr/>
              <p:nvPr/>
            </p:nvSpPr>
            <p:spPr>
              <a:xfrm>
                <a:off x="4772025" y="2900362"/>
                <a:ext cx="2644806" cy="792384"/>
              </a:xfrm>
              <a:custGeom>
                <a:avLst/>
                <a:gdLst>
                  <a:gd name="connsiteX0" fmla="*/ 2248567 w 2644806"/>
                  <a:gd name="connsiteY0" fmla="*/ 792385 h 792384"/>
                  <a:gd name="connsiteX1" fmla="*/ 396240 w 2644806"/>
                  <a:gd name="connsiteY1" fmla="*/ 792385 h 792384"/>
                  <a:gd name="connsiteX2" fmla="*/ 0 w 2644806"/>
                  <a:gd name="connsiteY2" fmla="*/ 396240 h 792384"/>
                  <a:gd name="connsiteX3" fmla="*/ 0 w 2644806"/>
                  <a:gd name="connsiteY3" fmla="*/ 396240 h 792384"/>
                  <a:gd name="connsiteX4" fmla="*/ 396240 w 2644806"/>
                  <a:gd name="connsiteY4" fmla="*/ 0 h 792384"/>
                  <a:gd name="connsiteX5" fmla="*/ 2248567 w 2644806"/>
                  <a:gd name="connsiteY5" fmla="*/ 0 h 792384"/>
                  <a:gd name="connsiteX6" fmla="*/ 2644807 w 2644806"/>
                  <a:gd name="connsiteY6" fmla="*/ 396240 h 792384"/>
                  <a:gd name="connsiteX7" fmla="*/ 2644807 w 2644806"/>
                  <a:gd name="connsiteY7" fmla="*/ 396240 h 792384"/>
                  <a:gd name="connsiteX8" fmla="*/ 2248567 w 2644806"/>
                  <a:gd name="connsiteY8" fmla="*/ 792385 h 79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4806" h="792384">
                    <a:moveTo>
                      <a:pt x="2248567" y="792385"/>
                    </a:moveTo>
                    <a:lnTo>
                      <a:pt x="396240" y="792385"/>
                    </a:lnTo>
                    <a:cubicBezTo>
                      <a:pt x="177356" y="792385"/>
                      <a:pt x="0" y="615029"/>
                      <a:pt x="0" y="396240"/>
                    </a:cubicBezTo>
                    <a:lnTo>
                      <a:pt x="0" y="396240"/>
                    </a:lnTo>
                    <a:cubicBezTo>
                      <a:pt x="0" y="177356"/>
                      <a:pt x="177356" y="0"/>
                      <a:pt x="396240" y="0"/>
                    </a:cubicBezTo>
                    <a:lnTo>
                      <a:pt x="2248567" y="0"/>
                    </a:lnTo>
                    <a:cubicBezTo>
                      <a:pt x="2467356" y="0"/>
                      <a:pt x="2644807" y="177356"/>
                      <a:pt x="2644807" y="396240"/>
                    </a:cubicBezTo>
                    <a:lnTo>
                      <a:pt x="2644807" y="396240"/>
                    </a:lnTo>
                    <a:cubicBezTo>
                      <a:pt x="2644712" y="615029"/>
                      <a:pt x="2467356" y="792385"/>
                      <a:pt x="2248567" y="792385"/>
                    </a:cubicBezTo>
                    <a:close/>
                  </a:path>
                </a:pathLst>
              </a:custGeom>
              <a:solidFill>
                <a:srgbClr val="FFCB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 dirty="0"/>
              </a:p>
            </p:txBody>
          </p:sp>
          <p:sp>
            <p:nvSpPr>
              <p:cNvPr id="16" name="Đồ họa 2">
                <a:extLst>
                  <a:ext uri="{FF2B5EF4-FFF2-40B4-BE49-F238E27FC236}">
                    <a16:creationId xmlns:a16="http://schemas.microsoft.com/office/drawing/2014/main" id="{177AB767-4B17-4BA6-96D3-67524D525E91}"/>
                  </a:ext>
                </a:extLst>
              </p:cNvPr>
              <p:cNvSpPr txBox="1"/>
              <p:nvPr/>
            </p:nvSpPr>
            <p:spPr>
              <a:xfrm>
                <a:off x="5312503" y="2980792"/>
                <a:ext cx="1497692" cy="61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vi-VN" sz="2600" spc="0" baseline="0" dirty="0">
                    <a:solidFill>
                      <a:srgbClr val="611817"/>
                    </a:solidFill>
                    <a:latin typeface="+mj-lt"/>
                    <a:cs typeface="Arial"/>
                    <a:sym typeface="Arial"/>
                    <a:rtl val="0"/>
                  </a:rPr>
                  <a:t>start</a:t>
                </a:r>
              </a:p>
            </p:txBody>
          </p:sp>
        </p:grpSp>
        <p:grpSp>
          <p:nvGrpSpPr>
            <p:cNvPr id="12" name="Đồ họa 2">
              <a:extLst>
                <a:ext uri="{FF2B5EF4-FFF2-40B4-BE49-F238E27FC236}">
                  <a16:creationId xmlns:a16="http://schemas.microsoft.com/office/drawing/2014/main" id="{44584C9D-C048-4077-9738-736CF63E416E}"/>
                </a:ext>
              </a:extLst>
            </p:cNvPr>
            <p:cNvGrpSpPr/>
            <p:nvPr/>
          </p:nvGrpSpPr>
          <p:grpSpPr>
            <a:xfrm>
              <a:off x="6708827" y="3424373"/>
              <a:ext cx="420496" cy="534597"/>
              <a:chOff x="6708827" y="3424373"/>
              <a:chExt cx="420496" cy="534597"/>
            </a:xfrm>
          </p:grpSpPr>
          <p:sp>
            <p:nvSpPr>
              <p:cNvPr id="13" name="Đồ họa 2">
                <a:extLst>
                  <a:ext uri="{FF2B5EF4-FFF2-40B4-BE49-F238E27FC236}">
                    <a16:creationId xmlns:a16="http://schemas.microsoft.com/office/drawing/2014/main" id="{AB3384F3-31CB-481E-889A-056E7056A1E8}"/>
                  </a:ext>
                </a:extLst>
              </p:cNvPr>
              <p:cNvSpPr/>
              <p:nvPr/>
            </p:nvSpPr>
            <p:spPr>
              <a:xfrm>
                <a:off x="6709018" y="3424373"/>
                <a:ext cx="420306" cy="534406"/>
              </a:xfrm>
              <a:custGeom>
                <a:avLst/>
                <a:gdLst>
                  <a:gd name="connsiteX0" fmla="*/ 412729 w 420306"/>
                  <a:gd name="connsiteY0" fmla="*/ 395913 h 534406"/>
                  <a:gd name="connsiteX1" fmla="*/ 409014 w 420306"/>
                  <a:gd name="connsiteY1" fmla="*/ 479162 h 534406"/>
                  <a:gd name="connsiteX2" fmla="*/ 410348 w 420306"/>
                  <a:gd name="connsiteY2" fmla="*/ 490496 h 534406"/>
                  <a:gd name="connsiteX3" fmla="*/ 170794 w 420306"/>
                  <a:gd name="connsiteY3" fmla="*/ 534407 h 534406"/>
                  <a:gd name="connsiteX4" fmla="*/ 168603 w 420306"/>
                  <a:gd name="connsiteY4" fmla="*/ 522310 h 534406"/>
                  <a:gd name="connsiteX5" fmla="*/ 24871 w 420306"/>
                  <a:gd name="connsiteY5" fmla="*/ 321428 h 534406"/>
                  <a:gd name="connsiteX6" fmla="*/ 7250 w 420306"/>
                  <a:gd name="connsiteY6" fmla="*/ 253324 h 534406"/>
                  <a:gd name="connsiteX7" fmla="*/ 80973 w 420306"/>
                  <a:gd name="connsiteY7" fmla="*/ 243323 h 534406"/>
                  <a:gd name="connsiteX8" fmla="*/ 94499 w 420306"/>
                  <a:gd name="connsiteY8" fmla="*/ 253610 h 534406"/>
                  <a:gd name="connsiteX9" fmla="*/ 59161 w 420306"/>
                  <a:gd name="connsiteY9" fmla="*/ 60728 h 534406"/>
                  <a:gd name="connsiteX10" fmla="*/ 97928 w 420306"/>
                  <a:gd name="connsiteY10" fmla="*/ 816 h 534406"/>
                  <a:gd name="connsiteX11" fmla="*/ 155364 w 420306"/>
                  <a:gd name="connsiteY11" fmla="*/ 43107 h 534406"/>
                  <a:gd name="connsiteX12" fmla="*/ 168794 w 420306"/>
                  <a:gd name="connsiteY12" fmla="*/ 116735 h 534406"/>
                  <a:gd name="connsiteX13" fmla="*/ 227277 w 420306"/>
                  <a:gd name="connsiteY13" fmla="*/ 123689 h 534406"/>
                  <a:gd name="connsiteX14" fmla="*/ 235183 w 420306"/>
                  <a:gd name="connsiteY14" fmla="*/ 129689 h 534406"/>
                  <a:gd name="connsiteX15" fmla="*/ 303763 w 420306"/>
                  <a:gd name="connsiteY15" fmla="*/ 134452 h 534406"/>
                  <a:gd name="connsiteX16" fmla="*/ 311764 w 420306"/>
                  <a:gd name="connsiteY16" fmla="*/ 140453 h 534406"/>
                  <a:gd name="connsiteX17" fmla="*/ 380344 w 420306"/>
                  <a:gd name="connsiteY17" fmla="*/ 145215 h 534406"/>
                  <a:gd name="connsiteX18" fmla="*/ 404347 w 420306"/>
                  <a:gd name="connsiteY18" fmla="*/ 181696 h 534406"/>
                  <a:gd name="connsiteX19" fmla="*/ 414063 w 420306"/>
                  <a:gd name="connsiteY19" fmla="*/ 234464 h 534406"/>
                  <a:gd name="connsiteX20" fmla="*/ 412729 w 420306"/>
                  <a:gd name="connsiteY20" fmla="*/ 395913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306" h="534406">
                    <a:moveTo>
                      <a:pt x="412729" y="395913"/>
                    </a:moveTo>
                    <a:cubicBezTo>
                      <a:pt x="404442" y="436775"/>
                      <a:pt x="408919" y="478781"/>
                      <a:pt x="409014" y="479162"/>
                    </a:cubicBezTo>
                    <a:lnTo>
                      <a:pt x="410348" y="490496"/>
                    </a:lnTo>
                    <a:lnTo>
                      <a:pt x="170794" y="534407"/>
                    </a:lnTo>
                    <a:lnTo>
                      <a:pt x="168603" y="522310"/>
                    </a:lnTo>
                    <a:cubicBezTo>
                      <a:pt x="153840" y="441824"/>
                      <a:pt x="109453" y="379911"/>
                      <a:pt x="24871" y="321428"/>
                    </a:cubicBezTo>
                    <a:cubicBezTo>
                      <a:pt x="-3132" y="302092"/>
                      <a:pt x="-5133" y="272564"/>
                      <a:pt x="7250" y="253324"/>
                    </a:cubicBezTo>
                    <a:cubicBezTo>
                      <a:pt x="19347" y="234464"/>
                      <a:pt x="47636" y="223415"/>
                      <a:pt x="80973" y="243323"/>
                    </a:cubicBezTo>
                    <a:cubicBezTo>
                      <a:pt x="85641" y="246180"/>
                      <a:pt x="90213" y="249609"/>
                      <a:pt x="94499" y="253610"/>
                    </a:cubicBezTo>
                    <a:lnTo>
                      <a:pt x="59161" y="60728"/>
                    </a:lnTo>
                    <a:cubicBezTo>
                      <a:pt x="52970" y="27200"/>
                      <a:pt x="74020" y="5293"/>
                      <a:pt x="97928" y="816"/>
                    </a:cubicBezTo>
                    <a:cubicBezTo>
                      <a:pt x="121740" y="-3565"/>
                      <a:pt x="149172" y="9579"/>
                      <a:pt x="155364" y="43107"/>
                    </a:cubicBezTo>
                    <a:lnTo>
                      <a:pt x="168794" y="116735"/>
                    </a:lnTo>
                    <a:cubicBezTo>
                      <a:pt x="183843" y="114068"/>
                      <a:pt x="208418" y="112259"/>
                      <a:pt x="227277" y="123689"/>
                    </a:cubicBezTo>
                    <a:cubicBezTo>
                      <a:pt x="230230" y="125403"/>
                      <a:pt x="232802" y="127499"/>
                      <a:pt x="235183" y="129689"/>
                    </a:cubicBezTo>
                    <a:cubicBezTo>
                      <a:pt x="245851" y="127022"/>
                      <a:pt x="279570" y="119879"/>
                      <a:pt x="303763" y="134452"/>
                    </a:cubicBezTo>
                    <a:cubicBezTo>
                      <a:pt x="306716" y="136166"/>
                      <a:pt x="309288" y="138262"/>
                      <a:pt x="311764" y="140453"/>
                    </a:cubicBezTo>
                    <a:cubicBezTo>
                      <a:pt x="322337" y="137690"/>
                      <a:pt x="356151" y="130642"/>
                      <a:pt x="380344" y="145215"/>
                    </a:cubicBezTo>
                    <a:cubicBezTo>
                      <a:pt x="393108" y="152835"/>
                      <a:pt x="401299" y="165503"/>
                      <a:pt x="404347" y="181696"/>
                    </a:cubicBezTo>
                    <a:lnTo>
                      <a:pt x="414063" y="234464"/>
                    </a:lnTo>
                    <a:cubicBezTo>
                      <a:pt x="422826" y="283613"/>
                      <a:pt x="422349" y="348383"/>
                      <a:pt x="412729" y="395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" name="Đồ họa 2">
                <a:extLst>
                  <a:ext uri="{FF2B5EF4-FFF2-40B4-BE49-F238E27FC236}">
                    <a16:creationId xmlns:a16="http://schemas.microsoft.com/office/drawing/2014/main" id="{D3C44450-CC93-4110-8F7F-72F78EA5472B}"/>
                  </a:ext>
                </a:extLst>
              </p:cNvPr>
              <p:cNvSpPr/>
              <p:nvPr/>
            </p:nvSpPr>
            <p:spPr>
              <a:xfrm>
                <a:off x="6708827" y="3424563"/>
                <a:ext cx="420448" cy="534406"/>
              </a:xfrm>
              <a:custGeom>
                <a:avLst/>
                <a:gdLst>
                  <a:gd name="connsiteX0" fmla="*/ 414063 w 420448"/>
                  <a:gd name="connsiteY0" fmla="*/ 234464 h 534406"/>
                  <a:gd name="connsiteX1" fmla="*/ 404347 w 420448"/>
                  <a:gd name="connsiteY1" fmla="*/ 181696 h 534406"/>
                  <a:gd name="connsiteX2" fmla="*/ 380344 w 420448"/>
                  <a:gd name="connsiteY2" fmla="*/ 145215 h 534406"/>
                  <a:gd name="connsiteX3" fmla="*/ 311764 w 420448"/>
                  <a:gd name="connsiteY3" fmla="*/ 140453 h 534406"/>
                  <a:gd name="connsiteX4" fmla="*/ 303763 w 420448"/>
                  <a:gd name="connsiteY4" fmla="*/ 134452 h 534406"/>
                  <a:gd name="connsiteX5" fmla="*/ 235183 w 420448"/>
                  <a:gd name="connsiteY5" fmla="*/ 129689 h 534406"/>
                  <a:gd name="connsiteX6" fmla="*/ 227277 w 420448"/>
                  <a:gd name="connsiteY6" fmla="*/ 123689 h 534406"/>
                  <a:gd name="connsiteX7" fmla="*/ 168794 w 420448"/>
                  <a:gd name="connsiteY7" fmla="*/ 116735 h 534406"/>
                  <a:gd name="connsiteX8" fmla="*/ 155364 w 420448"/>
                  <a:gd name="connsiteY8" fmla="*/ 43107 h 534406"/>
                  <a:gd name="connsiteX9" fmla="*/ 97928 w 420448"/>
                  <a:gd name="connsiteY9" fmla="*/ 816 h 534406"/>
                  <a:gd name="connsiteX10" fmla="*/ 59161 w 420448"/>
                  <a:gd name="connsiteY10" fmla="*/ 60728 h 534406"/>
                  <a:gd name="connsiteX11" fmla="*/ 94499 w 420448"/>
                  <a:gd name="connsiteY11" fmla="*/ 253610 h 534406"/>
                  <a:gd name="connsiteX12" fmla="*/ 80973 w 420448"/>
                  <a:gd name="connsiteY12" fmla="*/ 243323 h 534406"/>
                  <a:gd name="connsiteX13" fmla="*/ 7250 w 420448"/>
                  <a:gd name="connsiteY13" fmla="*/ 253324 h 534406"/>
                  <a:gd name="connsiteX14" fmla="*/ 24871 w 420448"/>
                  <a:gd name="connsiteY14" fmla="*/ 321428 h 534406"/>
                  <a:gd name="connsiteX15" fmla="*/ 168603 w 420448"/>
                  <a:gd name="connsiteY15" fmla="*/ 522310 h 534406"/>
                  <a:gd name="connsiteX16" fmla="*/ 170794 w 420448"/>
                  <a:gd name="connsiteY16" fmla="*/ 534407 h 534406"/>
                  <a:gd name="connsiteX17" fmla="*/ 410348 w 420448"/>
                  <a:gd name="connsiteY17" fmla="*/ 490496 h 534406"/>
                  <a:gd name="connsiteX18" fmla="*/ 409014 w 420448"/>
                  <a:gd name="connsiteY18" fmla="*/ 479162 h 534406"/>
                  <a:gd name="connsiteX19" fmla="*/ 412729 w 420448"/>
                  <a:gd name="connsiteY19" fmla="*/ 395913 h 534406"/>
                  <a:gd name="connsiteX20" fmla="*/ 414063 w 420448"/>
                  <a:gd name="connsiteY20" fmla="*/ 234464 h 534406"/>
                  <a:gd name="connsiteX21" fmla="*/ 388917 w 420448"/>
                  <a:gd name="connsiteY21" fmla="*/ 390865 h 534406"/>
                  <a:gd name="connsiteX22" fmla="*/ 383964 w 420448"/>
                  <a:gd name="connsiteY22" fmla="*/ 470303 h 534406"/>
                  <a:gd name="connsiteX23" fmla="*/ 190320 w 420448"/>
                  <a:gd name="connsiteY23" fmla="*/ 505832 h 534406"/>
                  <a:gd name="connsiteX24" fmla="*/ 38873 w 420448"/>
                  <a:gd name="connsiteY24" fmla="*/ 301235 h 534406"/>
                  <a:gd name="connsiteX25" fmla="*/ 27919 w 420448"/>
                  <a:gd name="connsiteY25" fmla="*/ 266468 h 534406"/>
                  <a:gd name="connsiteX26" fmla="*/ 68496 w 420448"/>
                  <a:gd name="connsiteY26" fmla="*/ 264182 h 534406"/>
                  <a:gd name="connsiteX27" fmla="*/ 106310 w 420448"/>
                  <a:gd name="connsiteY27" fmla="*/ 317522 h 534406"/>
                  <a:gd name="connsiteX28" fmla="*/ 130313 w 420448"/>
                  <a:gd name="connsiteY28" fmla="*/ 313046 h 534406"/>
                  <a:gd name="connsiteX29" fmla="*/ 83164 w 420448"/>
                  <a:gd name="connsiteY29" fmla="*/ 56252 h 534406"/>
                  <a:gd name="connsiteX30" fmla="*/ 102309 w 420448"/>
                  <a:gd name="connsiteY30" fmla="*/ 24819 h 534406"/>
                  <a:gd name="connsiteX31" fmla="*/ 131265 w 420448"/>
                  <a:gd name="connsiteY31" fmla="*/ 47393 h 534406"/>
                  <a:gd name="connsiteX32" fmla="*/ 166032 w 420448"/>
                  <a:gd name="connsiteY32" fmla="*/ 236941 h 534406"/>
                  <a:gd name="connsiteX33" fmla="*/ 190035 w 420448"/>
                  <a:gd name="connsiteY33" fmla="*/ 232559 h 534406"/>
                  <a:gd name="connsiteX34" fmla="*/ 173175 w 420448"/>
                  <a:gd name="connsiteY34" fmla="*/ 140643 h 534406"/>
                  <a:gd name="connsiteX35" fmla="*/ 214704 w 420448"/>
                  <a:gd name="connsiteY35" fmla="*/ 144548 h 534406"/>
                  <a:gd name="connsiteX36" fmla="*/ 227277 w 420448"/>
                  <a:gd name="connsiteY36" fmla="*/ 164456 h 534406"/>
                  <a:gd name="connsiteX37" fmla="*/ 238041 w 420448"/>
                  <a:gd name="connsiteY37" fmla="*/ 223320 h 534406"/>
                  <a:gd name="connsiteX38" fmla="*/ 262044 w 420448"/>
                  <a:gd name="connsiteY38" fmla="*/ 218939 h 534406"/>
                  <a:gd name="connsiteX39" fmla="*/ 251280 w 420448"/>
                  <a:gd name="connsiteY39" fmla="*/ 159979 h 534406"/>
                  <a:gd name="connsiteX40" fmla="*/ 249090 w 420448"/>
                  <a:gd name="connsiteY40" fmla="*/ 151597 h 534406"/>
                  <a:gd name="connsiteX41" fmla="*/ 291285 w 420448"/>
                  <a:gd name="connsiteY41" fmla="*/ 155407 h 534406"/>
                  <a:gd name="connsiteX42" fmla="*/ 303763 w 420448"/>
                  <a:gd name="connsiteY42" fmla="*/ 175219 h 534406"/>
                  <a:gd name="connsiteX43" fmla="*/ 314622 w 420448"/>
                  <a:gd name="connsiteY43" fmla="*/ 234179 h 534406"/>
                  <a:gd name="connsiteX44" fmla="*/ 338625 w 420448"/>
                  <a:gd name="connsiteY44" fmla="*/ 229797 h 534406"/>
                  <a:gd name="connsiteX45" fmla="*/ 327766 w 420448"/>
                  <a:gd name="connsiteY45" fmla="*/ 170837 h 534406"/>
                  <a:gd name="connsiteX46" fmla="*/ 325575 w 420448"/>
                  <a:gd name="connsiteY46" fmla="*/ 162360 h 534406"/>
                  <a:gd name="connsiteX47" fmla="*/ 367676 w 420448"/>
                  <a:gd name="connsiteY47" fmla="*/ 166170 h 534406"/>
                  <a:gd name="connsiteX48" fmla="*/ 380249 w 420448"/>
                  <a:gd name="connsiteY48" fmla="*/ 186077 h 534406"/>
                  <a:gd name="connsiteX49" fmla="*/ 389964 w 420448"/>
                  <a:gd name="connsiteY49" fmla="*/ 238941 h 534406"/>
                  <a:gd name="connsiteX50" fmla="*/ 388917 w 420448"/>
                  <a:gd name="connsiteY50" fmla="*/ 390865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20448" h="534406">
                    <a:moveTo>
                      <a:pt x="414063" y="234464"/>
                    </a:moveTo>
                    <a:lnTo>
                      <a:pt x="404347" y="181696"/>
                    </a:lnTo>
                    <a:cubicBezTo>
                      <a:pt x="401394" y="165503"/>
                      <a:pt x="393108" y="152930"/>
                      <a:pt x="380344" y="145215"/>
                    </a:cubicBezTo>
                    <a:cubicBezTo>
                      <a:pt x="356151" y="130547"/>
                      <a:pt x="322337" y="137595"/>
                      <a:pt x="311764" y="140453"/>
                    </a:cubicBezTo>
                    <a:cubicBezTo>
                      <a:pt x="309288" y="138262"/>
                      <a:pt x="306716" y="136166"/>
                      <a:pt x="303763" y="134452"/>
                    </a:cubicBezTo>
                    <a:cubicBezTo>
                      <a:pt x="279570" y="119783"/>
                      <a:pt x="245851" y="126927"/>
                      <a:pt x="235183" y="129689"/>
                    </a:cubicBezTo>
                    <a:cubicBezTo>
                      <a:pt x="232707" y="127499"/>
                      <a:pt x="230135" y="125403"/>
                      <a:pt x="227277" y="123689"/>
                    </a:cubicBezTo>
                    <a:cubicBezTo>
                      <a:pt x="208418" y="112354"/>
                      <a:pt x="183843" y="114164"/>
                      <a:pt x="168794" y="116735"/>
                    </a:cubicBezTo>
                    <a:lnTo>
                      <a:pt x="155364" y="43107"/>
                    </a:lnTo>
                    <a:cubicBezTo>
                      <a:pt x="149172" y="9579"/>
                      <a:pt x="121740" y="-3565"/>
                      <a:pt x="97928" y="816"/>
                    </a:cubicBezTo>
                    <a:cubicBezTo>
                      <a:pt x="74020" y="5198"/>
                      <a:pt x="53065" y="27200"/>
                      <a:pt x="59161" y="60728"/>
                    </a:cubicBezTo>
                    <a:lnTo>
                      <a:pt x="94499" y="253610"/>
                    </a:lnTo>
                    <a:cubicBezTo>
                      <a:pt x="90213" y="249609"/>
                      <a:pt x="85736" y="246180"/>
                      <a:pt x="80973" y="243323"/>
                    </a:cubicBezTo>
                    <a:cubicBezTo>
                      <a:pt x="47636" y="223320"/>
                      <a:pt x="19442" y="234464"/>
                      <a:pt x="7250" y="253324"/>
                    </a:cubicBezTo>
                    <a:cubicBezTo>
                      <a:pt x="-5133" y="272564"/>
                      <a:pt x="-3132" y="302187"/>
                      <a:pt x="24871" y="321428"/>
                    </a:cubicBezTo>
                    <a:cubicBezTo>
                      <a:pt x="109453" y="379911"/>
                      <a:pt x="153840" y="441824"/>
                      <a:pt x="168603" y="522310"/>
                    </a:cubicBezTo>
                    <a:lnTo>
                      <a:pt x="170794" y="534407"/>
                    </a:lnTo>
                    <a:lnTo>
                      <a:pt x="410348" y="490496"/>
                    </a:lnTo>
                    <a:lnTo>
                      <a:pt x="409014" y="479162"/>
                    </a:lnTo>
                    <a:cubicBezTo>
                      <a:pt x="408919" y="478781"/>
                      <a:pt x="404442" y="436775"/>
                      <a:pt x="412729" y="395913"/>
                    </a:cubicBezTo>
                    <a:cubicBezTo>
                      <a:pt x="422540" y="348193"/>
                      <a:pt x="423016" y="283423"/>
                      <a:pt x="414063" y="234464"/>
                    </a:cubicBezTo>
                    <a:close/>
                    <a:moveTo>
                      <a:pt x="388917" y="390865"/>
                    </a:moveTo>
                    <a:cubicBezTo>
                      <a:pt x="382535" y="422488"/>
                      <a:pt x="383011" y="454016"/>
                      <a:pt x="383964" y="470303"/>
                    </a:cubicBezTo>
                    <a:lnTo>
                      <a:pt x="190320" y="505832"/>
                    </a:lnTo>
                    <a:cubicBezTo>
                      <a:pt x="172223" y="424298"/>
                      <a:pt x="125074" y="360766"/>
                      <a:pt x="38873" y="301235"/>
                    </a:cubicBezTo>
                    <a:cubicBezTo>
                      <a:pt x="23061" y="290281"/>
                      <a:pt x="22109" y="275612"/>
                      <a:pt x="27919" y="266468"/>
                    </a:cubicBezTo>
                    <a:cubicBezTo>
                      <a:pt x="33634" y="257610"/>
                      <a:pt x="47731" y="251705"/>
                      <a:pt x="68496" y="264182"/>
                    </a:cubicBezTo>
                    <a:cubicBezTo>
                      <a:pt x="87069" y="275327"/>
                      <a:pt x="102976" y="298949"/>
                      <a:pt x="106310" y="317522"/>
                    </a:cubicBezTo>
                    <a:lnTo>
                      <a:pt x="130313" y="313046"/>
                    </a:lnTo>
                    <a:lnTo>
                      <a:pt x="83164" y="56252"/>
                    </a:lnTo>
                    <a:cubicBezTo>
                      <a:pt x="79735" y="37583"/>
                      <a:pt x="90308" y="27010"/>
                      <a:pt x="102309" y="24819"/>
                    </a:cubicBezTo>
                    <a:cubicBezTo>
                      <a:pt x="114216" y="22628"/>
                      <a:pt x="127836" y="28724"/>
                      <a:pt x="131265" y="47393"/>
                    </a:cubicBezTo>
                    <a:lnTo>
                      <a:pt x="166032" y="236941"/>
                    </a:lnTo>
                    <a:lnTo>
                      <a:pt x="190035" y="232559"/>
                    </a:lnTo>
                    <a:lnTo>
                      <a:pt x="173175" y="140643"/>
                    </a:lnTo>
                    <a:cubicBezTo>
                      <a:pt x="185463" y="138548"/>
                      <a:pt x="203084" y="137500"/>
                      <a:pt x="214704" y="144548"/>
                    </a:cubicBezTo>
                    <a:cubicBezTo>
                      <a:pt x="221372" y="148644"/>
                      <a:pt x="225563" y="155121"/>
                      <a:pt x="227277" y="164456"/>
                    </a:cubicBezTo>
                    <a:lnTo>
                      <a:pt x="238041" y="223320"/>
                    </a:lnTo>
                    <a:lnTo>
                      <a:pt x="262044" y="218939"/>
                    </a:lnTo>
                    <a:lnTo>
                      <a:pt x="251280" y="159979"/>
                    </a:lnTo>
                    <a:cubicBezTo>
                      <a:pt x="250709" y="157026"/>
                      <a:pt x="249947" y="154264"/>
                      <a:pt x="249090" y="151597"/>
                    </a:cubicBezTo>
                    <a:cubicBezTo>
                      <a:pt x="261377" y="149406"/>
                      <a:pt x="279474" y="148168"/>
                      <a:pt x="291285" y="155407"/>
                    </a:cubicBezTo>
                    <a:cubicBezTo>
                      <a:pt x="297953" y="159503"/>
                      <a:pt x="302049" y="165980"/>
                      <a:pt x="303763" y="175219"/>
                    </a:cubicBezTo>
                    <a:lnTo>
                      <a:pt x="314622" y="234179"/>
                    </a:lnTo>
                    <a:lnTo>
                      <a:pt x="338625" y="229797"/>
                    </a:lnTo>
                    <a:lnTo>
                      <a:pt x="327766" y="170837"/>
                    </a:lnTo>
                    <a:cubicBezTo>
                      <a:pt x="327195" y="167885"/>
                      <a:pt x="326433" y="165122"/>
                      <a:pt x="325575" y="162360"/>
                    </a:cubicBezTo>
                    <a:cubicBezTo>
                      <a:pt x="337672" y="160169"/>
                      <a:pt x="355770" y="158931"/>
                      <a:pt x="367676" y="166170"/>
                    </a:cubicBezTo>
                    <a:cubicBezTo>
                      <a:pt x="374343" y="170266"/>
                      <a:pt x="378534" y="176743"/>
                      <a:pt x="380249" y="186077"/>
                    </a:cubicBezTo>
                    <a:lnTo>
                      <a:pt x="389964" y="238941"/>
                    </a:lnTo>
                    <a:cubicBezTo>
                      <a:pt x="398346" y="284375"/>
                      <a:pt x="397965" y="346859"/>
                      <a:pt x="388917" y="390865"/>
                    </a:cubicBezTo>
                    <a:close/>
                  </a:path>
                </a:pathLst>
              </a:custGeom>
              <a:solidFill>
                <a:srgbClr val="61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56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3978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Đạo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hàm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theo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hướng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A7402-7EBA-0A21-32C7-8E1CCEA33C7C}"/>
              </a:ext>
            </a:extLst>
          </p:cNvPr>
          <p:cNvSpPr txBox="1"/>
          <p:nvPr/>
        </p:nvSpPr>
        <p:spPr>
          <a:xfrm>
            <a:off x="985620" y="1119038"/>
            <a:ext cx="10438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Hệ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quả</a:t>
            </a:r>
            <a:r>
              <a:rPr lang="en-US" sz="2400" b="1" dirty="0">
                <a:solidFill>
                  <a:srgbClr val="FF0000"/>
                </a:solidFill>
              </a:rPr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1B3261-82EF-8124-21CC-B2A194D3D4CA}"/>
                  </a:ext>
                </a:extLst>
              </p:cNvPr>
              <p:cNvSpPr txBox="1"/>
              <p:nvPr/>
            </p:nvSpPr>
            <p:spPr>
              <a:xfrm>
                <a:off x="1026466" y="1754704"/>
                <a:ext cx="10317685" cy="1066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1. </a:t>
                </a:r>
                <a:r>
                  <a:rPr lang="vi-VN" sz="2400" dirty="0"/>
                  <a:t>Nếu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𝑂𝑥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thì</a:t>
                </a:r>
                <a:r>
                  <a:rPr lang="en-US" sz="2400" dirty="0"/>
                  <a:t> </a:t>
                </a:r>
                <a:r>
                  <a:rPr lang="vi-VN" sz="2400" dirty="0"/>
                  <a:t>đạo hàm theo hướng chính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  <a:r>
                  <a:rPr lang="vi-VN" sz="2400" dirty="0"/>
                  <a:t>là đạo hàm riêng theo biến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vi-VN" sz="2400" dirty="0"/>
                  <a:t> 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400" i="1" dirty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vi-VN" sz="2400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400" i="1" dirty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vi-VN" sz="2400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1B3261-82EF-8124-21CC-B2A194D3D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66" y="1754704"/>
                <a:ext cx="10317685" cy="1066189"/>
              </a:xfrm>
              <a:prstGeom prst="rect">
                <a:avLst/>
              </a:prstGeom>
              <a:blipFill>
                <a:blip r:embed="rId3"/>
                <a:stretch>
                  <a:fillRect l="-886" t="-8571" b="-285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0C92EF3-1A70-EA9A-B086-C4C29A510F3B}"/>
                  </a:ext>
                </a:extLst>
              </p:cNvPr>
              <p:cNvSpPr txBox="1"/>
              <p:nvPr/>
            </p:nvSpPr>
            <p:spPr>
              <a:xfrm>
                <a:off x="1026465" y="3543569"/>
                <a:ext cx="10317685" cy="1045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3.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phẳng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thì 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400" i="1" dirty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vi-VN" sz="2400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400" i="1" dirty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vi-VN" sz="2400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400" i="1" dirty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vi-VN" sz="2400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  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0C92EF3-1A70-EA9A-B086-C4C29A510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65" y="3543569"/>
                <a:ext cx="10317685" cy="1045927"/>
              </a:xfrm>
              <a:prstGeom prst="rect">
                <a:avLst/>
              </a:prstGeom>
              <a:blipFill>
                <a:blip r:embed="rId4"/>
                <a:stretch>
                  <a:fillRect l="-886" t="-523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3D1559-ABDB-B712-03B0-E7B904978965}"/>
                  </a:ext>
                </a:extLst>
              </p:cNvPr>
              <p:cNvSpPr txBox="1"/>
              <p:nvPr/>
            </p:nvSpPr>
            <p:spPr>
              <a:xfrm>
                <a:off x="985620" y="2856180"/>
                <a:ext cx="10317685" cy="686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2. </a:t>
                </a:r>
                <a:r>
                  <a:rPr lang="en-US" sz="2400" dirty="0" err="1"/>
                  <a:t>Nếu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400" dirty="0"/>
                  <a:t>thì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400" i="1" dirty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vi-VN" sz="2400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400" i="1" dirty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vi-VN" sz="2400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3D1559-ABDB-B712-03B0-E7B904978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0" y="2856180"/>
                <a:ext cx="10317685" cy="686085"/>
              </a:xfrm>
              <a:prstGeom prst="rect">
                <a:avLst/>
              </a:prstGeom>
              <a:blipFill>
                <a:blip r:embed="rId5"/>
                <a:stretch>
                  <a:fillRect l="-94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1789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3978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Đạo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hàm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theo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hướng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A7402-7EBA-0A21-32C7-8E1CCEA33C7C}"/>
              </a:ext>
            </a:extLst>
          </p:cNvPr>
          <p:cNvSpPr txBox="1"/>
          <p:nvPr/>
        </p:nvSpPr>
        <p:spPr>
          <a:xfrm>
            <a:off x="985620" y="1119038"/>
            <a:ext cx="10438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Đạo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hàm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có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hướng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có</a:t>
            </a:r>
            <a:r>
              <a:rPr lang="en-US" sz="2400" b="1" dirty="0">
                <a:solidFill>
                  <a:srgbClr val="FF0000"/>
                </a:solidFill>
              </a:rPr>
              <a:t> ý </a:t>
            </a:r>
            <a:r>
              <a:rPr lang="en-US" sz="2400" b="1" dirty="0" err="1">
                <a:solidFill>
                  <a:srgbClr val="FF0000"/>
                </a:solidFill>
              </a:rPr>
              <a:t>nghĩa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gì</a:t>
            </a:r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1B3261-82EF-8124-21CC-B2A194D3D4CA}"/>
                  </a:ext>
                </a:extLst>
              </p:cNvPr>
              <p:cNvSpPr txBox="1"/>
              <p:nvPr/>
            </p:nvSpPr>
            <p:spPr>
              <a:xfrm>
                <a:off x="1026466" y="1754704"/>
                <a:ext cx="10276839" cy="920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2400" dirty="0"/>
                  <a:t>Đạo hàm theo hướng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vi-VN" sz="2400" dirty="0"/>
                  <a:t> tại điểm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 </a:t>
                </a:r>
                <a:r>
                  <a:rPr lang="vi-VN" sz="2400" dirty="0"/>
                  <a:t>của trường vô hướng </a:t>
                </a:r>
                <a14:m>
                  <m:oMath xmlns:m="http://schemas.openxmlformats.org/officeDocument/2006/math">
                    <m:r>
                      <a:rPr lang="vi-VN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vi-VN" sz="2400" dirty="0"/>
                  <a:t> thể hiện tốc độ biến thiên của trường vô hướng </a:t>
                </a:r>
                <a14:m>
                  <m:oMath xmlns:m="http://schemas.openxmlformats.org/officeDocument/2006/math">
                    <m:r>
                      <a:rPr lang="vi-VN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vi-VN" sz="2400" dirty="0"/>
                  <a:t> tại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vi-VN" sz="2400" dirty="0"/>
                  <a:t> theo hướng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1B3261-82EF-8124-21CC-B2A194D3D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66" y="1754704"/>
                <a:ext cx="10276839" cy="920508"/>
              </a:xfrm>
              <a:prstGeom prst="rect">
                <a:avLst/>
              </a:prstGeom>
              <a:blipFill>
                <a:blip r:embed="rId3"/>
                <a:stretch>
                  <a:fillRect l="-890" t="-1325" r="-415" b="-13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Gradient Descent] – Phần 1: “Gradient Descent là gì?” – AI CLUB TUTORIALS">
            <a:extLst>
              <a:ext uri="{FF2B5EF4-FFF2-40B4-BE49-F238E27FC236}">
                <a16:creationId xmlns:a16="http://schemas.microsoft.com/office/drawing/2014/main" id="{12C8D401-B6FD-A4DE-FF34-AC871662B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609" y="3035300"/>
            <a:ext cx="5655311" cy="316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196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Gradient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BA8AE5-017F-1B74-D864-14DDF31B998C}"/>
                  </a:ext>
                </a:extLst>
              </p:cNvPr>
              <p:cNvSpPr txBox="1"/>
              <p:nvPr/>
            </p:nvSpPr>
            <p:spPr>
              <a:xfrm>
                <a:off x="985620" y="1119038"/>
                <a:ext cx="1043887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 err="1">
                    <a:solidFill>
                      <a:srgbClr val="FF0000"/>
                    </a:solidFill>
                  </a:rPr>
                  <a:t>Vấn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đề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/>
                  <a:t>T</a:t>
                </a:r>
                <a:r>
                  <a:rPr lang="vi-VN" sz="2400" dirty="0"/>
                  <a:t>ốc độ biến thiên của trường vô hướng </a:t>
                </a:r>
                <a14:m>
                  <m:oMath xmlns:m="http://schemas.openxmlformats.org/officeDocument/2006/math">
                    <m:r>
                      <a:rPr lang="vi-VN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vi-VN" sz="2400" dirty="0"/>
                  <a:t> tại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vi-VN" sz="2400" dirty="0"/>
                  <a:t> theo 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nào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nhanh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nhất</a:t>
                </a:r>
                <a:r>
                  <a:rPr lang="en-US" sz="2400" dirty="0"/>
                  <a:t>?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BA8AE5-017F-1B74-D864-14DDF31B9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0" y="1119038"/>
                <a:ext cx="10438871" cy="830997"/>
              </a:xfrm>
              <a:prstGeom prst="rect">
                <a:avLst/>
              </a:prstGeom>
              <a:blipFill>
                <a:blip r:embed="rId4"/>
                <a:stretch>
                  <a:fillRect l="-935" t="-6618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What are gradient descent and stochastic gradient descent?">
            <a:extLst>
              <a:ext uri="{FF2B5EF4-FFF2-40B4-BE49-F238E27FC236}">
                <a16:creationId xmlns:a16="http://schemas.microsoft.com/office/drawing/2014/main" id="{F51125CE-AD1E-FCB7-B7DE-813C5FF84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171" y="2227781"/>
            <a:ext cx="5857865" cy="317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370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Gradient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BA8AE5-017F-1B74-D864-14DDF31B998C}"/>
                  </a:ext>
                </a:extLst>
              </p:cNvPr>
              <p:cNvSpPr txBox="1"/>
              <p:nvPr/>
            </p:nvSpPr>
            <p:spPr>
              <a:xfrm>
                <a:off x="985620" y="1119038"/>
                <a:ext cx="1043887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 err="1">
                    <a:solidFill>
                      <a:srgbClr val="FF0000"/>
                    </a:solidFill>
                  </a:rPr>
                  <a:t>Khái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niệm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vi-VN" sz="2400" dirty="0"/>
                  <a:t>Cho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vi-VN" sz="2400" dirty="0"/>
                  <a:t>là trường vô hướng có các đạo hàm riêng tại </a:t>
                </a:r>
                <a14:m>
                  <m:oMath xmlns:m="http://schemas.openxmlformats.org/officeDocument/2006/math">
                    <m:r>
                      <a:rPr lang="vi-VN" sz="240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vi-VN" sz="24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vi-V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vi-VN" sz="24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vi-VN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vi-VN" sz="24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vi-VN" sz="24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vi-VN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vi-VN" sz="240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vi-VN" sz="24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vi-V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 </a:t>
                </a:r>
                <a:r>
                  <a:rPr lang="vi-VN" sz="2400" dirty="0"/>
                  <a:t>Người ta gọi gradient của u tại </a:t>
                </a:r>
                <a14:m>
                  <m:oMath xmlns:m="http://schemas.openxmlformats.org/officeDocument/2006/math">
                    <m:r>
                      <a:rPr lang="vi-VN" sz="240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vi-VN" sz="2400" i="1" baseline="-25000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vi-VN" sz="2400" dirty="0"/>
                  <a:t> là véctơ</a:t>
                </a:r>
                <a:r>
                  <a:rPr lang="en-US" sz="2400" dirty="0"/>
                  <a:t>: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BA8AE5-017F-1B74-D864-14DDF31B9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0" y="1119038"/>
                <a:ext cx="10438871" cy="830997"/>
              </a:xfrm>
              <a:prstGeom prst="rect">
                <a:avLst/>
              </a:prstGeom>
              <a:blipFill>
                <a:blip r:embed="rId4"/>
                <a:stretch>
                  <a:fillRect l="-935" t="-6618" b="-15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C1338C-FB01-1529-8505-8A5D477565D0}"/>
                  </a:ext>
                </a:extLst>
              </p:cNvPr>
              <p:cNvSpPr txBox="1"/>
              <p:nvPr/>
            </p:nvSpPr>
            <p:spPr>
              <a:xfrm>
                <a:off x="1838702" y="2227781"/>
                <a:ext cx="8732705" cy="954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sz="2400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vi-VN" sz="2400" i="1" baseline="-2500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sz="2400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vi-VN" sz="2400" i="1" baseline="-2500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sz="2400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vi-VN" sz="2400" i="1" baseline="-2500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C1338C-FB01-1529-8505-8A5D47756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702" y="2227781"/>
                <a:ext cx="8732705" cy="9545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BA968F-EDC8-F67B-9F1B-7F8051AC3FE5}"/>
                  </a:ext>
                </a:extLst>
              </p:cNvPr>
              <p:cNvSpPr txBox="1"/>
              <p:nvPr/>
            </p:nvSpPr>
            <p:spPr>
              <a:xfrm>
                <a:off x="1065198" y="3460084"/>
                <a:ext cx="6351224" cy="516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2400" dirty="0"/>
                  <a:t>và được kí hiệu là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𝑔𝑟𝑎𝑑</m:t>
                        </m:r>
                      </m:e>
                    </m:acc>
                    <m:r>
                      <a:rPr lang="en-US" sz="2400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BA968F-EDC8-F67B-9F1B-7F8051AC3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198" y="3460084"/>
                <a:ext cx="6351224" cy="516232"/>
              </a:xfrm>
              <a:prstGeom prst="rect">
                <a:avLst/>
              </a:prstGeom>
              <a:blipFill>
                <a:blip r:embed="rId6"/>
                <a:stretch>
                  <a:fillRect l="-1536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406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Gradient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BA8AE5-017F-1B74-D864-14DDF31B998C}"/>
              </a:ext>
            </a:extLst>
          </p:cNvPr>
          <p:cNvSpPr txBox="1"/>
          <p:nvPr/>
        </p:nvSpPr>
        <p:spPr>
          <a:xfrm>
            <a:off x="985620" y="1119038"/>
            <a:ext cx="10438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Tính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chất</a:t>
            </a:r>
            <a:r>
              <a:rPr lang="en-US" sz="2400" b="1" dirty="0">
                <a:solidFill>
                  <a:srgbClr val="FF0000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BA968F-EDC8-F67B-9F1B-7F8051AC3FE5}"/>
                  </a:ext>
                </a:extLst>
              </p:cNvPr>
              <p:cNvSpPr txBox="1"/>
              <p:nvPr/>
            </p:nvSpPr>
            <p:spPr>
              <a:xfrm>
                <a:off x="1395252" y="1890992"/>
                <a:ext cx="9114839" cy="516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1. </a:t>
                </a:r>
                <a:r>
                  <a:rPr lang="en-US" sz="2400" dirty="0" err="1"/>
                  <a:t>Tuyến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𝑔𝑟𝑎𝑑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l-GR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𝑔𝑟𝑎𝑑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𝑔𝑟𝑎𝑑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BA968F-EDC8-F67B-9F1B-7F8051AC3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252" y="1890992"/>
                <a:ext cx="9114839" cy="516232"/>
              </a:xfrm>
              <a:prstGeom prst="rect">
                <a:avLst/>
              </a:prstGeom>
              <a:blipFill>
                <a:blip r:embed="rId4"/>
                <a:stretch>
                  <a:fillRect l="-1070" b="-2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CF452B-3605-D375-F7E3-A0C961620556}"/>
                  </a:ext>
                </a:extLst>
              </p:cNvPr>
              <p:cNvSpPr txBox="1"/>
              <p:nvPr/>
            </p:nvSpPr>
            <p:spPr>
              <a:xfrm>
                <a:off x="1395252" y="2547988"/>
                <a:ext cx="8848616" cy="516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2.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𝑔𝑟𝑎𝑑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𝑢𝑣</m:t>
                        </m:r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𝑣</m:t>
                    </m:r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𝑔𝑟𝑎𝑑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𝑢</m:t>
                    </m:r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𝑔𝑟𝑎𝑑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CF452B-3605-D375-F7E3-A0C961620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252" y="2547988"/>
                <a:ext cx="8848616" cy="516232"/>
              </a:xfrm>
              <a:prstGeom prst="rect">
                <a:avLst/>
              </a:prstGeom>
              <a:blipFill>
                <a:blip r:embed="rId5"/>
                <a:stretch>
                  <a:fillRect l="-1103" b="-2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D8AB48-E667-9899-9FAF-484CF48C072F}"/>
                  </a:ext>
                </a:extLst>
              </p:cNvPr>
              <p:cNvSpPr txBox="1"/>
              <p:nvPr/>
            </p:nvSpPr>
            <p:spPr>
              <a:xfrm>
                <a:off x="1395252" y="3170884"/>
                <a:ext cx="8848616" cy="516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3.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𝑔𝑟𝑎𝑑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𝑔𝑟𝑎𝑑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D8AB48-E667-9899-9FAF-484CF48C0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252" y="3170884"/>
                <a:ext cx="8848616" cy="516232"/>
              </a:xfrm>
              <a:prstGeom prst="rect">
                <a:avLst/>
              </a:prstGeom>
              <a:blipFill>
                <a:blip r:embed="rId6"/>
                <a:stretch>
                  <a:fillRect l="-1103" b="-2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53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Gradient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BA8AE5-017F-1B74-D864-14DDF31B998C}"/>
                  </a:ext>
                </a:extLst>
              </p:cNvPr>
              <p:cNvSpPr txBox="1"/>
              <p:nvPr/>
            </p:nvSpPr>
            <p:spPr>
              <a:xfrm>
                <a:off x="985620" y="1119038"/>
                <a:ext cx="10438871" cy="910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 err="1">
                    <a:solidFill>
                      <a:srgbClr val="FF0000"/>
                    </a:solidFill>
                  </a:rPr>
                  <a:t>Định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lý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 </a:t>
                </a:r>
                <a:r>
                  <a:rPr lang="vi-VN" sz="2400" dirty="0"/>
                  <a:t>Nếu trường vô hướng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vi-VN" sz="2400" dirty="0"/>
                  <a:t>khả vi tại </a:t>
                </a:r>
                <a14:m>
                  <m:oMath xmlns:m="http://schemas.openxmlformats.org/officeDocument/2006/math">
                    <m:r>
                      <a:rPr lang="vi-VN" sz="240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vi-VN" sz="24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vi-V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vi-VN" sz="24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vi-VN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vi-VN" sz="24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vi-VN" sz="24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vi-VN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vi-VN" sz="240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vi-VN" sz="24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vi-V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vi-VN" sz="2400" dirty="0"/>
                  <a:t> và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vi-VN" sz="2400" dirty="0"/>
                  <a:t>là một </a:t>
                </a:r>
                <a:r>
                  <a:rPr lang="vi-VN" sz="2400" b="1" dirty="0"/>
                  <a:t>véctơ đơn vị </a:t>
                </a:r>
                <a:r>
                  <a:rPr lang="vi-VN" sz="2400" dirty="0"/>
                  <a:t>thì </a:t>
                </a:r>
                <a:r>
                  <a:rPr lang="en-US" sz="2400" dirty="0"/>
                  <a:t>: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BA8AE5-017F-1B74-D864-14DDF31B9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0" y="1119038"/>
                <a:ext cx="10438871" cy="910057"/>
              </a:xfrm>
              <a:prstGeom prst="rect">
                <a:avLst/>
              </a:prstGeom>
              <a:blipFill>
                <a:blip r:embed="rId4"/>
                <a:stretch>
                  <a:fillRect l="-935" b="-1208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C1338C-FB01-1529-8505-8A5D477565D0}"/>
                  </a:ext>
                </a:extLst>
              </p:cNvPr>
              <p:cNvSpPr txBox="1"/>
              <p:nvPr/>
            </p:nvSpPr>
            <p:spPr>
              <a:xfrm>
                <a:off x="1729647" y="2084710"/>
                <a:ext cx="8732705" cy="7679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4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vi-VN" sz="2400" i="1" baseline="-25000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dirty="0">
                              <a:latin typeface="Cambria Math" panose="02040503050406030204" pitchFamily="18" charset="0"/>
                            </a:rPr>
                            <m:t>𝑔𝑟𝑎𝑑</m:t>
                          </m:r>
                        </m:e>
                      </m:acc>
                      <m:r>
                        <a:rPr lang="en-US" sz="2400" dirty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C1338C-FB01-1529-8505-8A5D47756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647" y="2084710"/>
                <a:ext cx="8732705" cy="7679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D886E0-8AE4-5DCC-1BE6-2CB56F1B85A2}"/>
                  </a:ext>
                </a:extLst>
              </p:cNvPr>
              <p:cNvSpPr txBox="1"/>
              <p:nvPr/>
            </p:nvSpPr>
            <p:spPr>
              <a:xfrm>
                <a:off x="1065198" y="3066688"/>
                <a:ext cx="8732705" cy="1826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/>
                  <a:t>Từ </a:t>
                </a:r>
                <a:r>
                  <a:rPr lang="en-US" sz="2400" dirty="0" err="1"/>
                  <a:t>công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thức</a:t>
                </a:r>
                <a:r>
                  <a:rPr lang="en-US" sz="2400" dirty="0"/>
                  <a:t>: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400" i="1" dirty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vi-VN" sz="2400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𝑔𝑟𝑎𝑑</m:t>
                        </m:r>
                      </m:e>
                    </m:acc>
                    <m:r>
                      <a:rPr lang="en-US" sz="2400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.</m:t>
                    </m:r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400" b="0" dirty="0"/>
                  <a:t>   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dirty="0">
                                <a:latin typeface="Cambria Math" panose="02040503050406030204" pitchFamily="18" charset="0"/>
                              </a:rPr>
                              <m:t>𝑔𝑟𝑎𝑑</m:t>
                            </m:r>
                          </m:e>
                        </m:acc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e>
                    </m:d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⁡(</m:t>
                    </m:r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𝑔𝑟𝑎𝑑</m:t>
                        </m:r>
                      </m:e>
                    </m:acc>
                    <m:r>
                      <a:rPr lang="en-US" sz="2400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dirty="0">
                                <a:latin typeface="Cambria Math" panose="02040503050406030204" pitchFamily="18" charset="0"/>
                              </a:rPr>
                              <m:t>𝑔𝑟𝑎𝑑</m:t>
                            </m:r>
                          </m:e>
                        </m:acc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⁡(</m:t>
                    </m:r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𝑔𝑟𝑎𝑑</m:t>
                        </m:r>
                      </m:e>
                    </m:acc>
                    <m:r>
                      <a:rPr lang="en-US" sz="2400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  </a:t>
                </a:r>
              </a:p>
              <a:p>
                <a:pPr algn="ctr"/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D886E0-8AE4-5DCC-1BE6-2CB56F1B8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198" y="3066688"/>
                <a:ext cx="8732705" cy="1826334"/>
              </a:xfrm>
              <a:prstGeom prst="rect">
                <a:avLst/>
              </a:prstGeom>
              <a:blipFill>
                <a:blip r:embed="rId6"/>
                <a:stretch>
                  <a:fillRect l="-2165" t="-66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07BDF9-F6EA-21AE-42CD-FF67110B614A}"/>
                  </a:ext>
                </a:extLst>
              </p:cNvPr>
              <p:cNvSpPr txBox="1"/>
              <p:nvPr/>
            </p:nvSpPr>
            <p:spPr>
              <a:xfrm>
                <a:off x="985620" y="4809658"/>
                <a:ext cx="6351224" cy="6423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Ta có: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den>
                        </m:f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sz="2400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vi-VN" sz="2400" baseline="-250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sz="2400" dirty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dirty="0">
                                <a:latin typeface="Cambria Math" panose="02040503050406030204" pitchFamily="18" charset="0"/>
                              </a:rPr>
                              <m:t>𝑔𝑟𝑎𝑑</m:t>
                            </m:r>
                          </m:e>
                        </m:acc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≠</m:t>
                    </m:r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07BDF9-F6EA-21AE-42CD-FF67110B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0" y="4809658"/>
                <a:ext cx="6351224" cy="642355"/>
              </a:xfrm>
              <a:prstGeom prst="rect">
                <a:avLst/>
              </a:prstGeom>
              <a:blipFill>
                <a:blip r:embed="rId7"/>
                <a:stretch>
                  <a:fillRect l="-1536" b="-571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956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Gradient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94D13E-7068-800E-FE28-5710B2075D7B}"/>
                  </a:ext>
                </a:extLst>
              </p:cNvPr>
              <p:cNvSpPr txBox="1"/>
              <p:nvPr/>
            </p:nvSpPr>
            <p:spPr>
              <a:xfrm>
                <a:off x="876721" y="1165958"/>
                <a:ext cx="10595475" cy="10670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 err="1"/>
                  <a:t>Như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vậy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dirty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acc>
                          </m:den>
                        </m:f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sz="2400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vi-VN" sz="2400" baseline="-250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vi-VN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err="1"/>
                  <a:t>đạt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giá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trị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lớn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bằng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dirty="0">
                                <a:latin typeface="Cambria Math" panose="02040503050406030204" pitchFamily="18" charset="0"/>
                              </a:rPr>
                              <m:t>𝑔𝑟𝑎𝑑</m:t>
                            </m:r>
                          </m:e>
                        </m:acc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400" dirty="0"/>
                  <a:t> nếu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err="1"/>
                  <a:t>cùng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𝑔𝑟𝑎𝑑</m:t>
                        </m:r>
                      </m:e>
                    </m:acc>
                    <m:r>
                      <a:rPr lang="en-US" sz="2400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. </a:t>
                </a:r>
                <a:r>
                  <a:rPr lang="en-US" sz="2400" dirty="0" err="1"/>
                  <a:t>Cụ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: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94D13E-7068-800E-FE28-5710B2075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721" y="1165958"/>
                <a:ext cx="10595475" cy="1067087"/>
              </a:xfrm>
              <a:prstGeom prst="rect">
                <a:avLst/>
              </a:prstGeom>
              <a:blipFill>
                <a:blip r:embed="rId4"/>
                <a:stretch>
                  <a:fillRect l="-921" b="-1142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4494B0-568E-4406-CEA4-03FDB4F58BB3}"/>
                  </a:ext>
                </a:extLst>
              </p:cNvPr>
              <p:cNvSpPr txBox="1"/>
              <p:nvPr/>
            </p:nvSpPr>
            <p:spPr>
              <a:xfrm>
                <a:off x="1148386" y="2557711"/>
                <a:ext cx="9053233" cy="19418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vi-VN" sz="2400" dirty="0"/>
                  <a:t>Theo hướng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</m:oMath>
                </a14:m>
                <a:r>
                  <a:rPr lang="vi-VN" sz="2400" dirty="0"/>
                  <a:t>, trường vô hướng u </a:t>
                </a:r>
                <a:r>
                  <a:rPr lang="vi-VN" sz="2400" b="1" dirty="0"/>
                  <a:t>tăng nhanh nhất </a:t>
                </a:r>
                <a:r>
                  <a:rPr lang="vi-VN" sz="2400" dirty="0"/>
                  <a:t>tại </a:t>
                </a:r>
                <a14:m>
                  <m:oMath xmlns:m="http://schemas.openxmlformats.org/officeDocument/2006/math">
                    <m:r>
                      <a:rPr lang="vi-VN" sz="24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vi-VN" sz="24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vi-VN" sz="2400" dirty="0"/>
                  <a:t> nếu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vi-VN" sz="2400" dirty="0"/>
                  <a:t>có </a:t>
                </a:r>
                <a:r>
                  <a:rPr lang="vi-VN" sz="2400" b="1" dirty="0"/>
                  <a:t>cùng phương, cùng hướng </a:t>
                </a:r>
                <a:r>
                  <a:rPr lang="vi-VN" sz="2400" dirty="0"/>
                  <a:t>với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𝑔𝑟𝑎𝑑</m:t>
                        </m:r>
                      </m:e>
                    </m:acc>
                    <m:r>
                      <a:rPr lang="en-US" sz="2400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vi-VN" sz="2400" dirty="0"/>
                  <a:t>. </a:t>
                </a:r>
                <a:endParaRPr lang="en-US" sz="2400" dirty="0"/>
              </a:p>
              <a:p>
                <a:pPr marL="342900" indent="-3429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vi-VN" sz="2400" dirty="0"/>
                  <a:t>Theo hướng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</m:oMath>
                </a14:m>
                <a:r>
                  <a:rPr lang="vi-VN" sz="2400" dirty="0"/>
                  <a:t>, trường vô hướng u </a:t>
                </a:r>
                <a:r>
                  <a:rPr lang="vi-VN" sz="2400" b="1" dirty="0"/>
                  <a:t>giảm nhanh nhất </a:t>
                </a:r>
                <a:r>
                  <a:rPr lang="vi-VN" sz="2400" dirty="0"/>
                  <a:t>tại </a:t>
                </a:r>
                <a14:m>
                  <m:oMath xmlns:m="http://schemas.openxmlformats.org/officeDocument/2006/math">
                    <m:r>
                      <a:rPr lang="vi-VN" sz="24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vi-VN" sz="24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vi-VN" sz="2400" dirty="0"/>
                  <a:t> nếu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  <a:r>
                  <a:rPr lang="vi-VN" sz="2400" dirty="0"/>
                  <a:t>có </a:t>
                </a:r>
                <a:r>
                  <a:rPr lang="vi-VN" sz="2400" b="1" dirty="0"/>
                  <a:t>cùng phương, ngược hướng </a:t>
                </a:r>
                <a:r>
                  <a:rPr lang="vi-VN" sz="2400" dirty="0"/>
                  <a:t>với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𝑔𝑟𝑎𝑑</m:t>
                        </m:r>
                      </m:e>
                    </m:acc>
                    <m:r>
                      <a:rPr lang="en-US" sz="2400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vi-VN" sz="2400" dirty="0"/>
                  <a:t>.</a:t>
                </a:r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4494B0-568E-4406-CEA4-03FDB4F58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386" y="2557711"/>
                <a:ext cx="9053233" cy="1941814"/>
              </a:xfrm>
              <a:prstGeom prst="rect">
                <a:avLst/>
              </a:prstGeom>
              <a:blipFill>
                <a:blip r:embed="rId5"/>
                <a:stretch>
                  <a:fillRect l="-875" b="-628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424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Gradient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4494B0-568E-4406-CEA4-03FDB4F58BB3}"/>
                  </a:ext>
                </a:extLst>
              </p:cNvPr>
              <p:cNvSpPr txBox="1"/>
              <p:nvPr/>
            </p:nvSpPr>
            <p:spPr>
              <a:xfrm>
                <a:off x="1280589" y="1240564"/>
                <a:ext cx="1000068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vi-VN" sz="2400" b="1" dirty="0"/>
                  <a:t>Ví dụ (Bài toán con muỗi). </a:t>
                </a:r>
                <a:r>
                  <a:rPr lang="vi-VN" sz="2400" dirty="0"/>
                  <a:t>Con muỗi đậu trong trường nhiệt độ </a:t>
                </a:r>
                <a14:m>
                  <m:oMath xmlns:m="http://schemas.openxmlformats.org/officeDocument/2006/math">
                    <m:r>
                      <a:rPr lang="vi-VN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vi-VN" sz="2400" dirty="0"/>
                  <a:t>. Hỏi con muỗi cần bay theo hướng nào để được mát nhanh nhất.</a:t>
                </a:r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4494B0-568E-4406-CEA4-03FDB4F58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589" y="1240564"/>
                <a:ext cx="10000684" cy="1200329"/>
              </a:xfrm>
              <a:prstGeom prst="rect">
                <a:avLst/>
              </a:prstGeom>
              <a:blipFill>
                <a:blip r:embed="rId4"/>
                <a:stretch>
                  <a:fillRect l="-914" t="-4592" b="-1122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Hình ảnh 2" descr="Ảnh có chứa động vật không xương sống, bản phác thảo, hình vẽ, con vật gây hại&#10;&#10;Mô tả được tạo tự động">
            <a:extLst>
              <a:ext uri="{FF2B5EF4-FFF2-40B4-BE49-F238E27FC236}">
                <a16:creationId xmlns:a16="http://schemas.microsoft.com/office/drawing/2014/main" id="{6257BBA9-4759-F12B-FA49-6A41AF522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516" y="3598059"/>
            <a:ext cx="854968" cy="819049"/>
          </a:xfrm>
          <a:prstGeom prst="rect">
            <a:avLst/>
          </a:prstGeom>
        </p:spPr>
      </p:pic>
      <p:sp>
        <p:nvSpPr>
          <p:cNvPr id="4" name="Bong bóng Lời nói: Hình bầu dục 3">
            <a:extLst>
              <a:ext uri="{FF2B5EF4-FFF2-40B4-BE49-F238E27FC236}">
                <a16:creationId xmlns:a16="http://schemas.microsoft.com/office/drawing/2014/main" id="{E83BE65C-C289-9B72-3FD4-32268331EC78}"/>
              </a:ext>
            </a:extLst>
          </p:cNvPr>
          <p:cNvSpPr/>
          <p:nvPr/>
        </p:nvSpPr>
        <p:spPr>
          <a:xfrm>
            <a:off x="5911070" y="2606750"/>
            <a:ext cx="2501410" cy="975360"/>
          </a:xfrm>
          <a:prstGeom prst="wedgeEllipseCallout">
            <a:avLst>
              <a:gd name="adj1" fmla="val -23270"/>
              <a:gd name="adj2" fmla="val 6250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Nma</a:t>
            </a:r>
            <a:r>
              <a:rPr lang="en-US" dirty="0">
                <a:solidFill>
                  <a:schemeClr val="tx1"/>
                </a:solidFill>
              </a:rPr>
              <a:t> tui </a:t>
            </a:r>
            <a:r>
              <a:rPr lang="en-US" dirty="0" err="1">
                <a:solidFill>
                  <a:schemeClr val="tx1"/>
                </a:solidFill>
              </a:rPr>
              <a:t>thèm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máu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hơn</a:t>
            </a:r>
            <a:endParaRPr lang="vi-V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410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Gradient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BA8AE5-017F-1B74-D864-14DDF31B998C}"/>
              </a:ext>
            </a:extLst>
          </p:cNvPr>
          <p:cNvSpPr txBox="1"/>
          <p:nvPr/>
        </p:nvSpPr>
        <p:spPr>
          <a:xfrm>
            <a:off x="985620" y="1119038"/>
            <a:ext cx="10438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Lưu</a:t>
            </a:r>
            <a:r>
              <a:rPr lang="en-US" sz="2400" b="1" dirty="0">
                <a:solidFill>
                  <a:srgbClr val="FF0000"/>
                </a:solidFill>
              </a:rPr>
              <a:t> ý: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BA968F-EDC8-F67B-9F1B-7F8051AC3FE5}"/>
                  </a:ext>
                </a:extLst>
              </p:cNvPr>
              <p:cNvSpPr txBox="1"/>
              <p:nvPr/>
            </p:nvSpPr>
            <p:spPr>
              <a:xfrm>
                <a:off x="1439320" y="1731586"/>
                <a:ext cx="9114839" cy="17235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sz="2400" dirty="0"/>
                  <a:t>Gradient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vô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cùng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pháp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mức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</a:t>
                </a:r>
                <a:r>
                  <a:rPr lang="en-US" sz="2400" dirty="0"/>
                  <a:t> qua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ấy</a:t>
                </a:r>
                <a:endParaRPr lang="en-US" sz="2400" dirty="0"/>
              </a:p>
              <a:p>
                <a:pPr algn="just">
                  <a:spcAft>
                    <a:spcPts val="1200"/>
                  </a:spcAft>
                </a:pPr>
                <a:r>
                  <a:rPr lang="en-US" sz="2400" b="1" dirty="0" err="1"/>
                  <a:t>Hệ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quả</a:t>
                </a:r>
                <a:r>
                  <a:rPr lang="en-US" sz="2400" b="1" dirty="0"/>
                  <a:t>: </a:t>
                </a:r>
                <a:r>
                  <a:rPr lang="en-US" sz="2400" dirty="0" err="1"/>
                  <a:t>Đạo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theo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triệt </a:t>
                </a:r>
                <a:r>
                  <a:rPr lang="en-US" sz="2400" dirty="0" err="1"/>
                  <a:t>tiêu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mọi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tiếp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xúc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mức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</a:t>
                </a:r>
                <a:r>
                  <a:rPr lang="en-US" sz="2400" dirty="0"/>
                  <a:t> qua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BA968F-EDC8-F67B-9F1B-7F8051AC3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320" y="1731586"/>
                <a:ext cx="9114839" cy="1723549"/>
              </a:xfrm>
              <a:prstGeom prst="rect">
                <a:avLst/>
              </a:prstGeom>
              <a:blipFill>
                <a:blip r:embed="rId4"/>
                <a:stretch>
                  <a:fillRect l="-1003" t="-2827" r="-1070" b="-6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6372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1002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4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3A5619-3A07-6CBF-C437-B693347C248E}"/>
                  </a:ext>
                </a:extLst>
              </p:cNvPr>
              <p:cNvSpPr txBox="1"/>
              <p:nvPr/>
            </p:nvSpPr>
            <p:spPr>
              <a:xfrm>
                <a:off x="1046581" y="1257458"/>
                <a:ext cx="10444012" cy="884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 err="1"/>
                  <a:t>Bài</a:t>
                </a:r>
                <a:r>
                  <a:rPr lang="en-US" sz="2400" b="1" dirty="0"/>
                  <a:t> 1 (NN1 2017.2)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đạo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𝑥𝑦𝑧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theo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3A5619-3A07-6CBF-C437-B693347C2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81" y="1257458"/>
                <a:ext cx="10444012" cy="884088"/>
              </a:xfrm>
              <a:prstGeom prst="rect">
                <a:avLst/>
              </a:prstGeom>
              <a:blipFill>
                <a:blip r:embed="rId3"/>
                <a:stretch>
                  <a:fillRect l="-934" t="-6207" b="-13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509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Nhóm 5">
            <a:extLst>
              <a:ext uri="{FF2B5EF4-FFF2-40B4-BE49-F238E27FC236}">
                <a16:creationId xmlns:a16="http://schemas.microsoft.com/office/drawing/2014/main" id="{0AC8AE8F-5933-6CE3-BF9D-CCC30079505A}"/>
              </a:ext>
            </a:extLst>
          </p:cNvPr>
          <p:cNvGrpSpPr/>
          <p:nvPr/>
        </p:nvGrpSpPr>
        <p:grpSpPr>
          <a:xfrm>
            <a:off x="2096029" y="1313195"/>
            <a:ext cx="3999971" cy="1569660"/>
            <a:chOff x="2096029" y="980011"/>
            <a:chExt cx="3999971" cy="1569660"/>
          </a:xfrm>
        </p:grpSpPr>
        <p:sp>
          <p:nvSpPr>
            <p:cNvPr id="8" name="Đồ họa 4">
              <a:extLst>
                <a:ext uri="{FF2B5EF4-FFF2-40B4-BE49-F238E27FC236}">
                  <a16:creationId xmlns:a16="http://schemas.microsoft.com/office/drawing/2014/main" id="{D3AC0AC7-4B59-47C6-A8BD-236093DA00A7}"/>
                </a:ext>
              </a:extLst>
            </p:cNvPr>
            <p:cNvSpPr/>
            <p:nvPr/>
          </p:nvSpPr>
          <p:spPr>
            <a:xfrm>
              <a:off x="2187474" y="1196162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0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0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9" name="Đồ họa 4">
              <a:extLst>
                <a:ext uri="{FF2B5EF4-FFF2-40B4-BE49-F238E27FC236}">
                  <a16:creationId xmlns:a16="http://schemas.microsoft.com/office/drawing/2014/main" id="{63BE8150-2F69-4DF6-BF4B-012533178F25}"/>
                </a:ext>
              </a:extLst>
            </p:cNvPr>
            <p:cNvSpPr txBox="1"/>
            <p:nvPr/>
          </p:nvSpPr>
          <p:spPr>
            <a:xfrm>
              <a:off x="2096029" y="980011"/>
              <a:ext cx="63671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vi-VN" sz="9600" spc="0" baseline="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17" name="Đồ họa 4">
              <a:extLst>
                <a:ext uri="{FF2B5EF4-FFF2-40B4-BE49-F238E27FC236}">
                  <a16:creationId xmlns:a16="http://schemas.microsoft.com/office/drawing/2014/main" id="{E02CFFCD-0AE3-4685-A8A4-8F9DCC78C3FC}"/>
                </a:ext>
              </a:extLst>
            </p:cNvPr>
            <p:cNvSpPr/>
            <p:nvPr/>
          </p:nvSpPr>
          <p:spPr>
            <a:xfrm>
              <a:off x="2766287" y="1768248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Định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nghĩa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  <p:grpSp>
        <p:nvGrpSpPr>
          <p:cNvPr id="5" name="Nhóm 4">
            <a:extLst>
              <a:ext uri="{FF2B5EF4-FFF2-40B4-BE49-F238E27FC236}">
                <a16:creationId xmlns:a16="http://schemas.microsoft.com/office/drawing/2014/main" id="{8DFD1B87-4588-F0AA-241C-DD03D148E42A}"/>
              </a:ext>
            </a:extLst>
          </p:cNvPr>
          <p:cNvGrpSpPr/>
          <p:nvPr/>
        </p:nvGrpSpPr>
        <p:grpSpPr>
          <a:xfrm>
            <a:off x="7328904" y="4309729"/>
            <a:ext cx="4409839" cy="1569660"/>
            <a:chOff x="4366424" y="2880577"/>
            <a:chExt cx="4409839" cy="1569660"/>
          </a:xfrm>
        </p:grpSpPr>
        <p:sp>
          <p:nvSpPr>
            <p:cNvPr id="10" name="Đồ họa 4">
              <a:extLst>
                <a:ext uri="{FF2B5EF4-FFF2-40B4-BE49-F238E27FC236}">
                  <a16:creationId xmlns:a16="http://schemas.microsoft.com/office/drawing/2014/main" id="{40FD5572-3980-4455-B254-EEA4204E0DEE}"/>
                </a:ext>
              </a:extLst>
            </p:cNvPr>
            <p:cNvSpPr/>
            <p:nvPr/>
          </p:nvSpPr>
          <p:spPr>
            <a:xfrm>
              <a:off x="4669109" y="3096728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1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1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11" name="Đồ họa 4">
              <a:extLst>
                <a:ext uri="{FF2B5EF4-FFF2-40B4-BE49-F238E27FC236}">
                  <a16:creationId xmlns:a16="http://schemas.microsoft.com/office/drawing/2014/main" id="{B0CE2396-04AD-4CBF-951B-19AD4CD6B661}"/>
                </a:ext>
              </a:extLst>
            </p:cNvPr>
            <p:cNvSpPr txBox="1"/>
            <p:nvPr/>
          </p:nvSpPr>
          <p:spPr>
            <a:xfrm>
              <a:off x="4366424" y="2880577"/>
              <a:ext cx="93006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60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3</a:t>
              </a:r>
              <a:endPara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endParaRPr>
            </a:p>
          </p:txBody>
        </p:sp>
        <p:sp>
          <p:nvSpPr>
            <p:cNvPr id="36" name="Đồ họa 4">
              <a:extLst>
                <a:ext uri="{FF2B5EF4-FFF2-40B4-BE49-F238E27FC236}">
                  <a16:creationId xmlns:a16="http://schemas.microsoft.com/office/drawing/2014/main" id="{1D154696-20A3-4769-BCDF-44E06BD191E4}"/>
                </a:ext>
              </a:extLst>
            </p:cNvPr>
            <p:cNvSpPr/>
            <p:nvPr/>
          </p:nvSpPr>
          <p:spPr>
            <a:xfrm>
              <a:off x="5446550" y="3670487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>
                  <a:solidFill>
                    <a:srgbClr val="611817"/>
                  </a:solidFill>
                </a:rPr>
                <a:t>Gradient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9B5AD507-7385-4370-9CA9-D5C890234307}"/>
              </a:ext>
            </a:extLst>
          </p:cNvPr>
          <p:cNvSpPr/>
          <p:nvPr/>
        </p:nvSpPr>
        <p:spPr>
          <a:xfrm>
            <a:off x="1107381" y="434967"/>
            <a:ext cx="4760686" cy="40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600"/>
          </a:p>
        </p:txBody>
      </p:sp>
      <p:sp>
        <p:nvSpPr>
          <p:cNvPr id="39" name="Đồ họa 4">
            <a:extLst>
              <a:ext uri="{FF2B5EF4-FFF2-40B4-BE49-F238E27FC236}">
                <a16:creationId xmlns:a16="http://schemas.microsoft.com/office/drawing/2014/main" id="{89A18212-86F3-4A59-B182-0A46E29D7FA2}"/>
              </a:ext>
            </a:extLst>
          </p:cNvPr>
          <p:cNvSpPr txBox="1"/>
          <p:nvPr/>
        </p:nvSpPr>
        <p:spPr>
          <a:xfrm>
            <a:off x="1060964" y="343826"/>
            <a:ext cx="3967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Nội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dung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bài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học</a:t>
            </a:r>
            <a:endParaRPr lang="vi-VN" sz="32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2" name="Nhóm 4">
            <a:extLst>
              <a:ext uri="{FF2B5EF4-FFF2-40B4-BE49-F238E27FC236}">
                <a16:creationId xmlns:a16="http://schemas.microsoft.com/office/drawing/2014/main" id="{412B970E-722F-C05B-025D-74CAAF828488}"/>
              </a:ext>
            </a:extLst>
          </p:cNvPr>
          <p:cNvGrpSpPr/>
          <p:nvPr/>
        </p:nvGrpSpPr>
        <p:grpSpPr>
          <a:xfrm>
            <a:off x="4521575" y="2740948"/>
            <a:ext cx="5151236" cy="1569660"/>
            <a:chOff x="4366424" y="2880577"/>
            <a:chExt cx="4809713" cy="1569660"/>
          </a:xfrm>
        </p:grpSpPr>
        <p:sp>
          <p:nvSpPr>
            <p:cNvPr id="4" name="Đồ họa 4">
              <a:extLst>
                <a:ext uri="{FF2B5EF4-FFF2-40B4-BE49-F238E27FC236}">
                  <a16:creationId xmlns:a16="http://schemas.microsoft.com/office/drawing/2014/main" id="{8F45B597-1FF7-8330-5B49-6ED3AA90E8A7}"/>
                </a:ext>
              </a:extLst>
            </p:cNvPr>
            <p:cNvSpPr/>
            <p:nvPr/>
          </p:nvSpPr>
          <p:spPr>
            <a:xfrm>
              <a:off x="4669109" y="3096728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1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1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7" name="Đồ họa 4">
              <a:extLst>
                <a:ext uri="{FF2B5EF4-FFF2-40B4-BE49-F238E27FC236}">
                  <a16:creationId xmlns:a16="http://schemas.microsoft.com/office/drawing/2014/main" id="{55D6B13E-691B-1B32-850E-C019830CD848}"/>
                </a:ext>
              </a:extLst>
            </p:cNvPr>
            <p:cNvSpPr txBox="1"/>
            <p:nvPr/>
          </p:nvSpPr>
          <p:spPr>
            <a:xfrm>
              <a:off x="4366424" y="2880577"/>
              <a:ext cx="89639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vi-VN" sz="9600" spc="0" baseline="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12" name="Đồ họa 4">
              <a:extLst>
                <a:ext uri="{FF2B5EF4-FFF2-40B4-BE49-F238E27FC236}">
                  <a16:creationId xmlns:a16="http://schemas.microsoft.com/office/drawing/2014/main" id="{A7A2410A-E9CB-D101-C2CC-D1F148FA7BE8}"/>
                </a:ext>
              </a:extLst>
            </p:cNvPr>
            <p:cNvSpPr/>
            <p:nvPr/>
          </p:nvSpPr>
          <p:spPr>
            <a:xfrm>
              <a:off x="5446550" y="3670487"/>
              <a:ext cx="3729587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Đạo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hàm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theo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hướng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77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1002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4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3A5619-3A07-6CBF-C437-B693347C248E}"/>
                  </a:ext>
                </a:extLst>
              </p:cNvPr>
              <p:cNvSpPr txBox="1"/>
              <p:nvPr/>
            </p:nvSpPr>
            <p:spPr>
              <a:xfrm>
                <a:off x="1046581" y="1199292"/>
                <a:ext cx="10340719" cy="910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Bài 2 (NN1 2019.1)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đạo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(1;1;2)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theo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vecto</a:t>
                </a: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(2;3;0)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3A5619-3A07-6CBF-C437-B693347C2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81" y="1199292"/>
                <a:ext cx="10340719" cy="910057"/>
              </a:xfrm>
              <a:prstGeom prst="rect">
                <a:avLst/>
              </a:prstGeom>
              <a:blipFill>
                <a:blip r:embed="rId3"/>
                <a:stretch>
                  <a:fillRect l="-943" t="-6040" b="-10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991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1002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4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3A5619-3A07-6CBF-C437-B693347C248E}"/>
                  </a:ext>
                </a:extLst>
              </p:cNvPr>
              <p:cNvSpPr txBox="1"/>
              <p:nvPr/>
            </p:nvSpPr>
            <p:spPr>
              <a:xfrm>
                <a:off x="1046581" y="1197152"/>
                <a:ext cx="10054739" cy="1004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b="1" dirty="0" err="1"/>
                  <a:t>Bài</a:t>
                </a:r>
                <a:r>
                  <a:rPr lang="en-US" sz="2400" b="1" dirty="0"/>
                  <a:t> 3 (NN1 2017.3)  </a:t>
                </a:r>
                <a:r>
                  <a:rPr lang="en-US" sz="2400" dirty="0"/>
                  <a:t>Cho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1;−1;1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0;1;3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dirty="0"/>
                  <a:t>Tính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theo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3A5619-3A07-6CBF-C437-B693347C2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81" y="1197152"/>
                <a:ext cx="10054739" cy="1004699"/>
              </a:xfrm>
              <a:prstGeom prst="rect">
                <a:avLst/>
              </a:prstGeom>
              <a:blipFill>
                <a:blip r:embed="rId3"/>
                <a:stretch>
                  <a:fillRect l="-970" t="-5455" r="-910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5490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1002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4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3A5619-3A07-6CBF-C437-B693347C248E}"/>
                  </a:ext>
                </a:extLst>
              </p:cNvPr>
              <p:cNvSpPr txBox="1"/>
              <p:nvPr/>
            </p:nvSpPr>
            <p:spPr>
              <a:xfrm>
                <a:off x="955211" y="1012249"/>
                <a:ext cx="10054739" cy="2093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sz="2400" b="1" dirty="0"/>
                  <a:t>Bài 4 (NN2 2019.2)  </a:t>
                </a:r>
                <a:r>
                  <a:rPr lang="en-US" sz="2400" dirty="0" err="1"/>
                  <a:t>Biết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nhiệt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độ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1+3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/>
                  <a:t>, ở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vị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độ</a:t>
                </a:r>
                <a:r>
                  <a:rPr lang="en-US" sz="2400" dirty="0"/>
                  <a:t> Celsius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mét</a:t>
                </a:r>
                <a:r>
                  <a:rPr lang="en-US" sz="2400" dirty="0"/>
                  <a:t>. Theo hướng nào nhiệt độ tăng nhanh nhất tại điểm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−2;1;1</m:t>
                        </m:r>
                      </m:e>
                    </m:d>
                  </m:oMath>
                </a14:m>
                <a:r>
                  <a:rPr lang="en-US" sz="2400" dirty="0"/>
                  <a:t> 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3A5619-3A07-6CBF-C437-B693347C2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11" y="1012249"/>
                <a:ext cx="10054739" cy="2093586"/>
              </a:xfrm>
              <a:prstGeom prst="rect">
                <a:avLst/>
              </a:prstGeom>
              <a:blipFill>
                <a:blip r:embed="rId3"/>
                <a:stretch>
                  <a:fillRect l="-970" t="-1166" r="-910" b="-5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535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3603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Tài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liệu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tham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khảo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D12DEAD-CDB7-29DB-04BB-1CFC91723007}"/>
              </a:ext>
            </a:extLst>
          </p:cNvPr>
          <p:cNvSpPr txBox="1"/>
          <p:nvPr/>
        </p:nvSpPr>
        <p:spPr>
          <a:xfrm>
            <a:off x="963598" y="939587"/>
            <a:ext cx="10039682" cy="222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[1] </a:t>
            </a:r>
            <a:r>
              <a:rPr lang="en-US" sz="2400" b="1" dirty="0" err="1"/>
              <a:t>Bài</a:t>
            </a:r>
            <a:r>
              <a:rPr lang="en-US" sz="2400" b="1" dirty="0"/>
              <a:t> </a:t>
            </a:r>
            <a:r>
              <a:rPr lang="en-US" sz="2400" b="1" dirty="0" err="1"/>
              <a:t>giảng</a:t>
            </a:r>
            <a:r>
              <a:rPr lang="en-US" sz="2400" b="1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tích</a:t>
            </a:r>
            <a:r>
              <a:rPr lang="en-US" sz="2400" b="1" dirty="0"/>
              <a:t> 2 - TS. Bùi Xuân </a:t>
            </a:r>
            <a:r>
              <a:rPr lang="en-US" sz="2400" b="1" dirty="0" err="1"/>
              <a:t>Diệu</a:t>
            </a:r>
            <a:r>
              <a:rPr lang="en-US" sz="2400" b="1" dirty="0"/>
              <a:t> (</a:t>
            </a:r>
            <a:r>
              <a:rPr lang="en-US" sz="2400" b="1" dirty="0" err="1"/>
              <a:t>ver</a:t>
            </a:r>
            <a:r>
              <a:rPr lang="en-US" sz="2400" b="1" dirty="0"/>
              <a:t> 2017)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[2] </a:t>
            </a:r>
            <a:r>
              <a:rPr lang="en-US" sz="2400" b="1" dirty="0" err="1"/>
              <a:t>Đề</a:t>
            </a:r>
            <a:r>
              <a:rPr lang="en-US" sz="2400" b="1" dirty="0"/>
              <a:t> </a:t>
            </a:r>
            <a:r>
              <a:rPr lang="en-US" sz="2400" b="1" dirty="0" err="1"/>
              <a:t>thi</a:t>
            </a:r>
            <a:r>
              <a:rPr lang="en-US" sz="2400" b="1" dirty="0"/>
              <a:t> CK MI1121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năm</a:t>
            </a:r>
            <a:endParaRPr lang="en-US" sz="2400" b="1" dirty="0"/>
          </a:p>
          <a:p>
            <a:pPr>
              <a:lnSpc>
                <a:spcPct val="150000"/>
              </a:lnSpc>
            </a:pPr>
            <a:r>
              <a:rPr lang="en-US" sz="2400" b="1" dirty="0"/>
              <a:t>[3] </a:t>
            </a:r>
            <a:r>
              <a:rPr lang="en-US" sz="2400" b="1" dirty="0" err="1"/>
              <a:t>Sách</a:t>
            </a:r>
            <a:r>
              <a:rPr lang="en-US" sz="2400" b="1" dirty="0"/>
              <a:t> </a:t>
            </a:r>
            <a:r>
              <a:rPr lang="en-US" sz="2400" b="1" dirty="0" err="1"/>
              <a:t>Toán</a:t>
            </a:r>
            <a:r>
              <a:rPr lang="en-US" sz="2400" b="1" dirty="0"/>
              <a:t> </a:t>
            </a:r>
            <a:r>
              <a:rPr lang="en-US" sz="2400" b="1" dirty="0" err="1"/>
              <a:t>cao</a:t>
            </a:r>
            <a:r>
              <a:rPr lang="en-US" sz="2400" b="1" dirty="0"/>
              <a:t> </a:t>
            </a:r>
            <a:r>
              <a:rPr lang="en-US" sz="2400" b="1" dirty="0" err="1"/>
              <a:t>cấp</a:t>
            </a:r>
            <a:r>
              <a:rPr lang="en-US" sz="2400" b="1" dirty="0"/>
              <a:t> </a:t>
            </a:r>
            <a:r>
              <a:rPr lang="en-US" sz="2400" b="1" dirty="0" err="1"/>
              <a:t>tập</a:t>
            </a:r>
            <a:r>
              <a:rPr lang="en-US" sz="2400" b="1" dirty="0"/>
              <a:t> 2 – </a:t>
            </a:r>
            <a:r>
              <a:rPr lang="en-US" sz="2400" b="1" dirty="0" err="1"/>
              <a:t>Nguyễn</a:t>
            </a:r>
            <a:r>
              <a:rPr lang="en-US" sz="2400" b="1" dirty="0"/>
              <a:t> </a:t>
            </a:r>
            <a:r>
              <a:rPr lang="en-US" sz="2400" b="1" dirty="0" err="1"/>
              <a:t>Đình</a:t>
            </a:r>
            <a:r>
              <a:rPr lang="en-US" sz="2400" b="1" dirty="0"/>
              <a:t> </a:t>
            </a:r>
            <a:r>
              <a:rPr lang="en-US" sz="2400" b="1" dirty="0" err="1"/>
              <a:t>Trí</a:t>
            </a:r>
            <a:endParaRPr lang="en-US" sz="2400" b="1" dirty="0"/>
          </a:p>
          <a:p>
            <a:pPr>
              <a:lnSpc>
                <a:spcPct val="150000"/>
              </a:lnSpc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93378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61589-7609-4FBF-9071-4462BBD7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14" cy="6923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Đồ họa 4">
            <a:extLst>
              <a:ext uri="{FF2B5EF4-FFF2-40B4-BE49-F238E27FC236}">
                <a16:creationId xmlns:a16="http://schemas.microsoft.com/office/drawing/2014/main" id="{E98D8B4E-59F3-43E3-B7E2-413EE54CF6C9}"/>
              </a:ext>
            </a:extLst>
          </p:cNvPr>
          <p:cNvSpPr/>
          <p:nvPr/>
        </p:nvSpPr>
        <p:spPr>
          <a:xfrm>
            <a:off x="10612879" y="398462"/>
            <a:ext cx="1137962" cy="248089"/>
          </a:xfrm>
          <a:custGeom>
            <a:avLst/>
            <a:gdLst>
              <a:gd name="connsiteX0" fmla="*/ 0 w 2032539"/>
              <a:gd name="connsiteY0" fmla="*/ 0 h 446341"/>
              <a:gd name="connsiteX1" fmla="*/ 2032540 w 2032539"/>
              <a:gd name="connsiteY1" fmla="*/ 0 h 446341"/>
              <a:gd name="connsiteX2" fmla="*/ 2032540 w 2032539"/>
              <a:gd name="connsiteY2" fmla="*/ 446342 h 446341"/>
              <a:gd name="connsiteX3" fmla="*/ 0 w 2032539"/>
              <a:gd name="connsiteY3" fmla="*/ 446342 h 44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539" h="446341">
                <a:moveTo>
                  <a:pt x="0" y="0"/>
                </a:moveTo>
                <a:lnTo>
                  <a:pt x="2032540" y="0"/>
                </a:lnTo>
                <a:lnTo>
                  <a:pt x="2032540" y="446342"/>
                </a:lnTo>
                <a:lnTo>
                  <a:pt x="0" y="446342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0BBDD742-C116-4590-85DD-9C981A07BB48}"/>
              </a:ext>
            </a:extLst>
          </p:cNvPr>
          <p:cNvSpPr txBox="1"/>
          <p:nvPr/>
        </p:nvSpPr>
        <p:spPr>
          <a:xfrm>
            <a:off x="10339876" y="38242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dirty="0">
                <a:solidFill>
                  <a:srgbClr val="611817"/>
                </a:solidFill>
                <a:cs typeface="Arial"/>
                <a:sym typeface="Arial"/>
                <a:rtl val="0"/>
              </a:rPr>
              <a:t>MÔN HỌC</a:t>
            </a:r>
            <a:endParaRPr lang="vi-VN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8" name="Đồ họa 4">
            <a:extLst>
              <a:ext uri="{FF2B5EF4-FFF2-40B4-BE49-F238E27FC236}">
                <a16:creationId xmlns:a16="http://schemas.microsoft.com/office/drawing/2014/main" id="{884563B1-13AE-4416-99F3-7E6EA49AC57C}"/>
              </a:ext>
            </a:extLst>
          </p:cNvPr>
          <p:cNvSpPr txBox="1"/>
          <p:nvPr/>
        </p:nvSpPr>
        <p:spPr>
          <a:xfrm>
            <a:off x="2339695" y="1484567"/>
            <a:ext cx="7512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Bài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tập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thêm</a:t>
            </a:r>
            <a:endParaRPr lang="vi-VN" sz="40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10" name="Đồ họa 2">
            <a:extLst>
              <a:ext uri="{FF2B5EF4-FFF2-40B4-BE49-F238E27FC236}">
                <a16:creationId xmlns:a16="http://schemas.microsoft.com/office/drawing/2014/main" id="{25882A35-BDD3-42C1-B509-F19939C01840}"/>
              </a:ext>
            </a:extLst>
          </p:cNvPr>
          <p:cNvGrpSpPr/>
          <p:nvPr/>
        </p:nvGrpSpPr>
        <p:grpSpPr>
          <a:xfrm>
            <a:off x="5032582" y="2578990"/>
            <a:ext cx="2123649" cy="850010"/>
            <a:chOff x="4772025" y="2900362"/>
            <a:chExt cx="2644806" cy="1058608"/>
          </a:xfrm>
        </p:grpSpPr>
        <p:grpSp>
          <p:nvGrpSpPr>
            <p:cNvPr id="11" name="Đồ họa 2">
              <a:extLst>
                <a:ext uri="{FF2B5EF4-FFF2-40B4-BE49-F238E27FC236}">
                  <a16:creationId xmlns:a16="http://schemas.microsoft.com/office/drawing/2014/main" id="{7A02E805-1421-421D-BEA0-50C807503088}"/>
                </a:ext>
              </a:extLst>
            </p:cNvPr>
            <p:cNvGrpSpPr/>
            <p:nvPr/>
          </p:nvGrpSpPr>
          <p:grpSpPr>
            <a:xfrm>
              <a:off x="4772025" y="2900362"/>
              <a:ext cx="2644806" cy="792384"/>
              <a:chOff x="4772025" y="2900362"/>
              <a:chExt cx="2644806" cy="792384"/>
            </a:xfrm>
          </p:grpSpPr>
          <p:sp>
            <p:nvSpPr>
              <p:cNvPr id="15" name="Đồ họa 2">
                <a:extLst>
                  <a:ext uri="{FF2B5EF4-FFF2-40B4-BE49-F238E27FC236}">
                    <a16:creationId xmlns:a16="http://schemas.microsoft.com/office/drawing/2014/main" id="{944D54BE-77D4-4831-9BE9-6D0F52297D8E}"/>
                  </a:ext>
                </a:extLst>
              </p:cNvPr>
              <p:cNvSpPr/>
              <p:nvPr/>
            </p:nvSpPr>
            <p:spPr>
              <a:xfrm>
                <a:off x="4772025" y="2900362"/>
                <a:ext cx="2644806" cy="792384"/>
              </a:xfrm>
              <a:custGeom>
                <a:avLst/>
                <a:gdLst>
                  <a:gd name="connsiteX0" fmla="*/ 2248567 w 2644806"/>
                  <a:gd name="connsiteY0" fmla="*/ 792385 h 792384"/>
                  <a:gd name="connsiteX1" fmla="*/ 396240 w 2644806"/>
                  <a:gd name="connsiteY1" fmla="*/ 792385 h 792384"/>
                  <a:gd name="connsiteX2" fmla="*/ 0 w 2644806"/>
                  <a:gd name="connsiteY2" fmla="*/ 396240 h 792384"/>
                  <a:gd name="connsiteX3" fmla="*/ 0 w 2644806"/>
                  <a:gd name="connsiteY3" fmla="*/ 396240 h 792384"/>
                  <a:gd name="connsiteX4" fmla="*/ 396240 w 2644806"/>
                  <a:gd name="connsiteY4" fmla="*/ 0 h 792384"/>
                  <a:gd name="connsiteX5" fmla="*/ 2248567 w 2644806"/>
                  <a:gd name="connsiteY5" fmla="*/ 0 h 792384"/>
                  <a:gd name="connsiteX6" fmla="*/ 2644807 w 2644806"/>
                  <a:gd name="connsiteY6" fmla="*/ 396240 h 792384"/>
                  <a:gd name="connsiteX7" fmla="*/ 2644807 w 2644806"/>
                  <a:gd name="connsiteY7" fmla="*/ 396240 h 792384"/>
                  <a:gd name="connsiteX8" fmla="*/ 2248567 w 2644806"/>
                  <a:gd name="connsiteY8" fmla="*/ 792385 h 79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4806" h="792384">
                    <a:moveTo>
                      <a:pt x="2248567" y="792385"/>
                    </a:moveTo>
                    <a:lnTo>
                      <a:pt x="396240" y="792385"/>
                    </a:lnTo>
                    <a:cubicBezTo>
                      <a:pt x="177356" y="792385"/>
                      <a:pt x="0" y="615029"/>
                      <a:pt x="0" y="396240"/>
                    </a:cubicBezTo>
                    <a:lnTo>
                      <a:pt x="0" y="396240"/>
                    </a:lnTo>
                    <a:cubicBezTo>
                      <a:pt x="0" y="177356"/>
                      <a:pt x="177356" y="0"/>
                      <a:pt x="396240" y="0"/>
                    </a:cubicBezTo>
                    <a:lnTo>
                      <a:pt x="2248567" y="0"/>
                    </a:lnTo>
                    <a:cubicBezTo>
                      <a:pt x="2467356" y="0"/>
                      <a:pt x="2644807" y="177356"/>
                      <a:pt x="2644807" y="396240"/>
                    </a:cubicBezTo>
                    <a:lnTo>
                      <a:pt x="2644807" y="396240"/>
                    </a:lnTo>
                    <a:cubicBezTo>
                      <a:pt x="2644712" y="615029"/>
                      <a:pt x="2467356" y="792385"/>
                      <a:pt x="2248567" y="792385"/>
                    </a:cubicBezTo>
                    <a:close/>
                  </a:path>
                </a:pathLst>
              </a:custGeom>
              <a:solidFill>
                <a:srgbClr val="FFCB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 dirty="0"/>
              </a:p>
            </p:txBody>
          </p:sp>
          <p:sp>
            <p:nvSpPr>
              <p:cNvPr id="16" name="Đồ họa 2">
                <a:extLst>
                  <a:ext uri="{FF2B5EF4-FFF2-40B4-BE49-F238E27FC236}">
                    <a16:creationId xmlns:a16="http://schemas.microsoft.com/office/drawing/2014/main" id="{177AB767-4B17-4BA6-96D3-67524D525E91}"/>
                  </a:ext>
                </a:extLst>
              </p:cNvPr>
              <p:cNvSpPr txBox="1"/>
              <p:nvPr/>
            </p:nvSpPr>
            <p:spPr>
              <a:xfrm>
                <a:off x="5312503" y="2980792"/>
                <a:ext cx="1497692" cy="61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vi-VN" sz="2600" spc="0" baseline="0" dirty="0">
                    <a:solidFill>
                      <a:srgbClr val="611817"/>
                    </a:solidFill>
                    <a:latin typeface="+mj-lt"/>
                    <a:cs typeface="Arial"/>
                    <a:sym typeface="Arial"/>
                    <a:rtl val="0"/>
                  </a:rPr>
                  <a:t>start</a:t>
                </a:r>
              </a:p>
            </p:txBody>
          </p:sp>
        </p:grpSp>
        <p:grpSp>
          <p:nvGrpSpPr>
            <p:cNvPr id="12" name="Đồ họa 2">
              <a:extLst>
                <a:ext uri="{FF2B5EF4-FFF2-40B4-BE49-F238E27FC236}">
                  <a16:creationId xmlns:a16="http://schemas.microsoft.com/office/drawing/2014/main" id="{44584C9D-C048-4077-9738-736CF63E416E}"/>
                </a:ext>
              </a:extLst>
            </p:cNvPr>
            <p:cNvGrpSpPr/>
            <p:nvPr/>
          </p:nvGrpSpPr>
          <p:grpSpPr>
            <a:xfrm>
              <a:off x="6708827" y="3424373"/>
              <a:ext cx="420496" cy="534597"/>
              <a:chOff x="6708827" y="3424373"/>
              <a:chExt cx="420496" cy="534597"/>
            </a:xfrm>
          </p:grpSpPr>
          <p:sp>
            <p:nvSpPr>
              <p:cNvPr id="13" name="Đồ họa 2">
                <a:extLst>
                  <a:ext uri="{FF2B5EF4-FFF2-40B4-BE49-F238E27FC236}">
                    <a16:creationId xmlns:a16="http://schemas.microsoft.com/office/drawing/2014/main" id="{AB3384F3-31CB-481E-889A-056E7056A1E8}"/>
                  </a:ext>
                </a:extLst>
              </p:cNvPr>
              <p:cNvSpPr/>
              <p:nvPr/>
            </p:nvSpPr>
            <p:spPr>
              <a:xfrm>
                <a:off x="6709018" y="3424373"/>
                <a:ext cx="420306" cy="534406"/>
              </a:xfrm>
              <a:custGeom>
                <a:avLst/>
                <a:gdLst>
                  <a:gd name="connsiteX0" fmla="*/ 412729 w 420306"/>
                  <a:gd name="connsiteY0" fmla="*/ 395913 h 534406"/>
                  <a:gd name="connsiteX1" fmla="*/ 409014 w 420306"/>
                  <a:gd name="connsiteY1" fmla="*/ 479162 h 534406"/>
                  <a:gd name="connsiteX2" fmla="*/ 410348 w 420306"/>
                  <a:gd name="connsiteY2" fmla="*/ 490496 h 534406"/>
                  <a:gd name="connsiteX3" fmla="*/ 170794 w 420306"/>
                  <a:gd name="connsiteY3" fmla="*/ 534407 h 534406"/>
                  <a:gd name="connsiteX4" fmla="*/ 168603 w 420306"/>
                  <a:gd name="connsiteY4" fmla="*/ 522310 h 534406"/>
                  <a:gd name="connsiteX5" fmla="*/ 24871 w 420306"/>
                  <a:gd name="connsiteY5" fmla="*/ 321428 h 534406"/>
                  <a:gd name="connsiteX6" fmla="*/ 7250 w 420306"/>
                  <a:gd name="connsiteY6" fmla="*/ 253324 h 534406"/>
                  <a:gd name="connsiteX7" fmla="*/ 80973 w 420306"/>
                  <a:gd name="connsiteY7" fmla="*/ 243323 h 534406"/>
                  <a:gd name="connsiteX8" fmla="*/ 94499 w 420306"/>
                  <a:gd name="connsiteY8" fmla="*/ 253610 h 534406"/>
                  <a:gd name="connsiteX9" fmla="*/ 59161 w 420306"/>
                  <a:gd name="connsiteY9" fmla="*/ 60728 h 534406"/>
                  <a:gd name="connsiteX10" fmla="*/ 97928 w 420306"/>
                  <a:gd name="connsiteY10" fmla="*/ 816 h 534406"/>
                  <a:gd name="connsiteX11" fmla="*/ 155364 w 420306"/>
                  <a:gd name="connsiteY11" fmla="*/ 43107 h 534406"/>
                  <a:gd name="connsiteX12" fmla="*/ 168794 w 420306"/>
                  <a:gd name="connsiteY12" fmla="*/ 116735 h 534406"/>
                  <a:gd name="connsiteX13" fmla="*/ 227277 w 420306"/>
                  <a:gd name="connsiteY13" fmla="*/ 123689 h 534406"/>
                  <a:gd name="connsiteX14" fmla="*/ 235183 w 420306"/>
                  <a:gd name="connsiteY14" fmla="*/ 129689 h 534406"/>
                  <a:gd name="connsiteX15" fmla="*/ 303763 w 420306"/>
                  <a:gd name="connsiteY15" fmla="*/ 134452 h 534406"/>
                  <a:gd name="connsiteX16" fmla="*/ 311764 w 420306"/>
                  <a:gd name="connsiteY16" fmla="*/ 140453 h 534406"/>
                  <a:gd name="connsiteX17" fmla="*/ 380344 w 420306"/>
                  <a:gd name="connsiteY17" fmla="*/ 145215 h 534406"/>
                  <a:gd name="connsiteX18" fmla="*/ 404347 w 420306"/>
                  <a:gd name="connsiteY18" fmla="*/ 181696 h 534406"/>
                  <a:gd name="connsiteX19" fmla="*/ 414063 w 420306"/>
                  <a:gd name="connsiteY19" fmla="*/ 234464 h 534406"/>
                  <a:gd name="connsiteX20" fmla="*/ 412729 w 420306"/>
                  <a:gd name="connsiteY20" fmla="*/ 395913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306" h="534406">
                    <a:moveTo>
                      <a:pt x="412729" y="395913"/>
                    </a:moveTo>
                    <a:cubicBezTo>
                      <a:pt x="404442" y="436775"/>
                      <a:pt x="408919" y="478781"/>
                      <a:pt x="409014" y="479162"/>
                    </a:cubicBezTo>
                    <a:lnTo>
                      <a:pt x="410348" y="490496"/>
                    </a:lnTo>
                    <a:lnTo>
                      <a:pt x="170794" y="534407"/>
                    </a:lnTo>
                    <a:lnTo>
                      <a:pt x="168603" y="522310"/>
                    </a:lnTo>
                    <a:cubicBezTo>
                      <a:pt x="153840" y="441824"/>
                      <a:pt x="109453" y="379911"/>
                      <a:pt x="24871" y="321428"/>
                    </a:cubicBezTo>
                    <a:cubicBezTo>
                      <a:pt x="-3132" y="302092"/>
                      <a:pt x="-5133" y="272564"/>
                      <a:pt x="7250" y="253324"/>
                    </a:cubicBezTo>
                    <a:cubicBezTo>
                      <a:pt x="19347" y="234464"/>
                      <a:pt x="47636" y="223415"/>
                      <a:pt x="80973" y="243323"/>
                    </a:cubicBezTo>
                    <a:cubicBezTo>
                      <a:pt x="85641" y="246180"/>
                      <a:pt x="90213" y="249609"/>
                      <a:pt x="94499" y="253610"/>
                    </a:cubicBezTo>
                    <a:lnTo>
                      <a:pt x="59161" y="60728"/>
                    </a:lnTo>
                    <a:cubicBezTo>
                      <a:pt x="52970" y="27200"/>
                      <a:pt x="74020" y="5293"/>
                      <a:pt x="97928" y="816"/>
                    </a:cubicBezTo>
                    <a:cubicBezTo>
                      <a:pt x="121740" y="-3565"/>
                      <a:pt x="149172" y="9579"/>
                      <a:pt x="155364" y="43107"/>
                    </a:cubicBezTo>
                    <a:lnTo>
                      <a:pt x="168794" y="116735"/>
                    </a:lnTo>
                    <a:cubicBezTo>
                      <a:pt x="183843" y="114068"/>
                      <a:pt x="208418" y="112259"/>
                      <a:pt x="227277" y="123689"/>
                    </a:cubicBezTo>
                    <a:cubicBezTo>
                      <a:pt x="230230" y="125403"/>
                      <a:pt x="232802" y="127499"/>
                      <a:pt x="235183" y="129689"/>
                    </a:cubicBezTo>
                    <a:cubicBezTo>
                      <a:pt x="245851" y="127022"/>
                      <a:pt x="279570" y="119879"/>
                      <a:pt x="303763" y="134452"/>
                    </a:cubicBezTo>
                    <a:cubicBezTo>
                      <a:pt x="306716" y="136166"/>
                      <a:pt x="309288" y="138262"/>
                      <a:pt x="311764" y="140453"/>
                    </a:cubicBezTo>
                    <a:cubicBezTo>
                      <a:pt x="322337" y="137690"/>
                      <a:pt x="356151" y="130642"/>
                      <a:pt x="380344" y="145215"/>
                    </a:cubicBezTo>
                    <a:cubicBezTo>
                      <a:pt x="393108" y="152835"/>
                      <a:pt x="401299" y="165503"/>
                      <a:pt x="404347" y="181696"/>
                    </a:cubicBezTo>
                    <a:lnTo>
                      <a:pt x="414063" y="234464"/>
                    </a:lnTo>
                    <a:cubicBezTo>
                      <a:pt x="422826" y="283613"/>
                      <a:pt x="422349" y="348383"/>
                      <a:pt x="412729" y="395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" name="Đồ họa 2">
                <a:extLst>
                  <a:ext uri="{FF2B5EF4-FFF2-40B4-BE49-F238E27FC236}">
                    <a16:creationId xmlns:a16="http://schemas.microsoft.com/office/drawing/2014/main" id="{D3C44450-CC93-4110-8F7F-72F78EA5472B}"/>
                  </a:ext>
                </a:extLst>
              </p:cNvPr>
              <p:cNvSpPr/>
              <p:nvPr/>
            </p:nvSpPr>
            <p:spPr>
              <a:xfrm>
                <a:off x="6708827" y="3424563"/>
                <a:ext cx="420448" cy="534406"/>
              </a:xfrm>
              <a:custGeom>
                <a:avLst/>
                <a:gdLst>
                  <a:gd name="connsiteX0" fmla="*/ 414063 w 420448"/>
                  <a:gd name="connsiteY0" fmla="*/ 234464 h 534406"/>
                  <a:gd name="connsiteX1" fmla="*/ 404347 w 420448"/>
                  <a:gd name="connsiteY1" fmla="*/ 181696 h 534406"/>
                  <a:gd name="connsiteX2" fmla="*/ 380344 w 420448"/>
                  <a:gd name="connsiteY2" fmla="*/ 145215 h 534406"/>
                  <a:gd name="connsiteX3" fmla="*/ 311764 w 420448"/>
                  <a:gd name="connsiteY3" fmla="*/ 140453 h 534406"/>
                  <a:gd name="connsiteX4" fmla="*/ 303763 w 420448"/>
                  <a:gd name="connsiteY4" fmla="*/ 134452 h 534406"/>
                  <a:gd name="connsiteX5" fmla="*/ 235183 w 420448"/>
                  <a:gd name="connsiteY5" fmla="*/ 129689 h 534406"/>
                  <a:gd name="connsiteX6" fmla="*/ 227277 w 420448"/>
                  <a:gd name="connsiteY6" fmla="*/ 123689 h 534406"/>
                  <a:gd name="connsiteX7" fmla="*/ 168794 w 420448"/>
                  <a:gd name="connsiteY7" fmla="*/ 116735 h 534406"/>
                  <a:gd name="connsiteX8" fmla="*/ 155364 w 420448"/>
                  <a:gd name="connsiteY8" fmla="*/ 43107 h 534406"/>
                  <a:gd name="connsiteX9" fmla="*/ 97928 w 420448"/>
                  <a:gd name="connsiteY9" fmla="*/ 816 h 534406"/>
                  <a:gd name="connsiteX10" fmla="*/ 59161 w 420448"/>
                  <a:gd name="connsiteY10" fmla="*/ 60728 h 534406"/>
                  <a:gd name="connsiteX11" fmla="*/ 94499 w 420448"/>
                  <a:gd name="connsiteY11" fmla="*/ 253610 h 534406"/>
                  <a:gd name="connsiteX12" fmla="*/ 80973 w 420448"/>
                  <a:gd name="connsiteY12" fmla="*/ 243323 h 534406"/>
                  <a:gd name="connsiteX13" fmla="*/ 7250 w 420448"/>
                  <a:gd name="connsiteY13" fmla="*/ 253324 h 534406"/>
                  <a:gd name="connsiteX14" fmla="*/ 24871 w 420448"/>
                  <a:gd name="connsiteY14" fmla="*/ 321428 h 534406"/>
                  <a:gd name="connsiteX15" fmla="*/ 168603 w 420448"/>
                  <a:gd name="connsiteY15" fmla="*/ 522310 h 534406"/>
                  <a:gd name="connsiteX16" fmla="*/ 170794 w 420448"/>
                  <a:gd name="connsiteY16" fmla="*/ 534407 h 534406"/>
                  <a:gd name="connsiteX17" fmla="*/ 410348 w 420448"/>
                  <a:gd name="connsiteY17" fmla="*/ 490496 h 534406"/>
                  <a:gd name="connsiteX18" fmla="*/ 409014 w 420448"/>
                  <a:gd name="connsiteY18" fmla="*/ 479162 h 534406"/>
                  <a:gd name="connsiteX19" fmla="*/ 412729 w 420448"/>
                  <a:gd name="connsiteY19" fmla="*/ 395913 h 534406"/>
                  <a:gd name="connsiteX20" fmla="*/ 414063 w 420448"/>
                  <a:gd name="connsiteY20" fmla="*/ 234464 h 534406"/>
                  <a:gd name="connsiteX21" fmla="*/ 388917 w 420448"/>
                  <a:gd name="connsiteY21" fmla="*/ 390865 h 534406"/>
                  <a:gd name="connsiteX22" fmla="*/ 383964 w 420448"/>
                  <a:gd name="connsiteY22" fmla="*/ 470303 h 534406"/>
                  <a:gd name="connsiteX23" fmla="*/ 190320 w 420448"/>
                  <a:gd name="connsiteY23" fmla="*/ 505832 h 534406"/>
                  <a:gd name="connsiteX24" fmla="*/ 38873 w 420448"/>
                  <a:gd name="connsiteY24" fmla="*/ 301235 h 534406"/>
                  <a:gd name="connsiteX25" fmla="*/ 27919 w 420448"/>
                  <a:gd name="connsiteY25" fmla="*/ 266468 h 534406"/>
                  <a:gd name="connsiteX26" fmla="*/ 68496 w 420448"/>
                  <a:gd name="connsiteY26" fmla="*/ 264182 h 534406"/>
                  <a:gd name="connsiteX27" fmla="*/ 106310 w 420448"/>
                  <a:gd name="connsiteY27" fmla="*/ 317522 h 534406"/>
                  <a:gd name="connsiteX28" fmla="*/ 130313 w 420448"/>
                  <a:gd name="connsiteY28" fmla="*/ 313046 h 534406"/>
                  <a:gd name="connsiteX29" fmla="*/ 83164 w 420448"/>
                  <a:gd name="connsiteY29" fmla="*/ 56252 h 534406"/>
                  <a:gd name="connsiteX30" fmla="*/ 102309 w 420448"/>
                  <a:gd name="connsiteY30" fmla="*/ 24819 h 534406"/>
                  <a:gd name="connsiteX31" fmla="*/ 131265 w 420448"/>
                  <a:gd name="connsiteY31" fmla="*/ 47393 h 534406"/>
                  <a:gd name="connsiteX32" fmla="*/ 166032 w 420448"/>
                  <a:gd name="connsiteY32" fmla="*/ 236941 h 534406"/>
                  <a:gd name="connsiteX33" fmla="*/ 190035 w 420448"/>
                  <a:gd name="connsiteY33" fmla="*/ 232559 h 534406"/>
                  <a:gd name="connsiteX34" fmla="*/ 173175 w 420448"/>
                  <a:gd name="connsiteY34" fmla="*/ 140643 h 534406"/>
                  <a:gd name="connsiteX35" fmla="*/ 214704 w 420448"/>
                  <a:gd name="connsiteY35" fmla="*/ 144548 h 534406"/>
                  <a:gd name="connsiteX36" fmla="*/ 227277 w 420448"/>
                  <a:gd name="connsiteY36" fmla="*/ 164456 h 534406"/>
                  <a:gd name="connsiteX37" fmla="*/ 238041 w 420448"/>
                  <a:gd name="connsiteY37" fmla="*/ 223320 h 534406"/>
                  <a:gd name="connsiteX38" fmla="*/ 262044 w 420448"/>
                  <a:gd name="connsiteY38" fmla="*/ 218939 h 534406"/>
                  <a:gd name="connsiteX39" fmla="*/ 251280 w 420448"/>
                  <a:gd name="connsiteY39" fmla="*/ 159979 h 534406"/>
                  <a:gd name="connsiteX40" fmla="*/ 249090 w 420448"/>
                  <a:gd name="connsiteY40" fmla="*/ 151597 h 534406"/>
                  <a:gd name="connsiteX41" fmla="*/ 291285 w 420448"/>
                  <a:gd name="connsiteY41" fmla="*/ 155407 h 534406"/>
                  <a:gd name="connsiteX42" fmla="*/ 303763 w 420448"/>
                  <a:gd name="connsiteY42" fmla="*/ 175219 h 534406"/>
                  <a:gd name="connsiteX43" fmla="*/ 314622 w 420448"/>
                  <a:gd name="connsiteY43" fmla="*/ 234179 h 534406"/>
                  <a:gd name="connsiteX44" fmla="*/ 338625 w 420448"/>
                  <a:gd name="connsiteY44" fmla="*/ 229797 h 534406"/>
                  <a:gd name="connsiteX45" fmla="*/ 327766 w 420448"/>
                  <a:gd name="connsiteY45" fmla="*/ 170837 h 534406"/>
                  <a:gd name="connsiteX46" fmla="*/ 325575 w 420448"/>
                  <a:gd name="connsiteY46" fmla="*/ 162360 h 534406"/>
                  <a:gd name="connsiteX47" fmla="*/ 367676 w 420448"/>
                  <a:gd name="connsiteY47" fmla="*/ 166170 h 534406"/>
                  <a:gd name="connsiteX48" fmla="*/ 380249 w 420448"/>
                  <a:gd name="connsiteY48" fmla="*/ 186077 h 534406"/>
                  <a:gd name="connsiteX49" fmla="*/ 389964 w 420448"/>
                  <a:gd name="connsiteY49" fmla="*/ 238941 h 534406"/>
                  <a:gd name="connsiteX50" fmla="*/ 388917 w 420448"/>
                  <a:gd name="connsiteY50" fmla="*/ 390865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20448" h="534406">
                    <a:moveTo>
                      <a:pt x="414063" y="234464"/>
                    </a:moveTo>
                    <a:lnTo>
                      <a:pt x="404347" y="181696"/>
                    </a:lnTo>
                    <a:cubicBezTo>
                      <a:pt x="401394" y="165503"/>
                      <a:pt x="393108" y="152930"/>
                      <a:pt x="380344" y="145215"/>
                    </a:cubicBezTo>
                    <a:cubicBezTo>
                      <a:pt x="356151" y="130547"/>
                      <a:pt x="322337" y="137595"/>
                      <a:pt x="311764" y="140453"/>
                    </a:cubicBezTo>
                    <a:cubicBezTo>
                      <a:pt x="309288" y="138262"/>
                      <a:pt x="306716" y="136166"/>
                      <a:pt x="303763" y="134452"/>
                    </a:cubicBezTo>
                    <a:cubicBezTo>
                      <a:pt x="279570" y="119783"/>
                      <a:pt x="245851" y="126927"/>
                      <a:pt x="235183" y="129689"/>
                    </a:cubicBezTo>
                    <a:cubicBezTo>
                      <a:pt x="232707" y="127499"/>
                      <a:pt x="230135" y="125403"/>
                      <a:pt x="227277" y="123689"/>
                    </a:cubicBezTo>
                    <a:cubicBezTo>
                      <a:pt x="208418" y="112354"/>
                      <a:pt x="183843" y="114164"/>
                      <a:pt x="168794" y="116735"/>
                    </a:cubicBezTo>
                    <a:lnTo>
                      <a:pt x="155364" y="43107"/>
                    </a:lnTo>
                    <a:cubicBezTo>
                      <a:pt x="149172" y="9579"/>
                      <a:pt x="121740" y="-3565"/>
                      <a:pt x="97928" y="816"/>
                    </a:cubicBezTo>
                    <a:cubicBezTo>
                      <a:pt x="74020" y="5198"/>
                      <a:pt x="53065" y="27200"/>
                      <a:pt x="59161" y="60728"/>
                    </a:cubicBezTo>
                    <a:lnTo>
                      <a:pt x="94499" y="253610"/>
                    </a:lnTo>
                    <a:cubicBezTo>
                      <a:pt x="90213" y="249609"/>
                      <a:pt x="85736" y="246180"/>
                      <a:pt x="80973" y="243323"/>
                    </a:cubicBezTo>
                    <a:cubicBezTo>
                      <a:pt x="47636" y="223320"/>
                      <a:pt x="19442" y="234464"/>
                      <a:pt x="7250" y="253324"/>
                    </a:cubicBezTo>
                    <a:cubicBezTo>
                      <a:pt x="-5133" y="272564"/>
                      <a:pt x="-3132" y="302187"/>
                      <a:pt x="24871" y="321428"/>
                    </a:cubicBezTo>
                    <a:cubicBezTo>
                      <a:pt x="109453" y="379911"/>
                      <a:pt x="153840" y="441824"/>
                      <a:pt x="168603" y="522310"/>
                    </a:cubicBezTo>
                    <a:lnTo>
                      <a:pt x="170794" y="534407"/>
                    </a:lnTo>
                    <a:lnTo>
                      <a:pt x="410348" y="490496"/>
                    </a:lnTo>
                    <a:lnTo>
                      <a:pt x="409014" y="479162"/>
                    </a:lnTo>
                    <a:cubicBezTo>
                      <a:pt x="408919" y="478781"/>
                      <a:pt x="404442" y="436775"/>
                      <a:pt x="412729" y="395913"/>
                    </a:cubicBezTo>
                    <a:cubicBezTo>
                      <a:pt x="422540" y="348193"/>
                      <a:pt x="423016" y="283423"/>
                      <a:pt x="414063" y="234464"/>
                    </a:cubicBezTo>
                    <a:close/>
                    <a:moveTo>
                      <a:pt x="388917" y="390865"/>
                    </a:moveTo>
                    <a:cubicBezTo>
                      <a:pt x="382535" y="422488"/>
                      <a:pt x="383011" y="454016"/>
                      <a:pt x="383964" y="470303"/>
                    </a:cubicBezTo>
                    <a:lnTo>
                      <a:pt x="190320" y="505832"/>
                    </a:lnTo>
                    <a:cubicBezTo>
                      <a:pt x="172223" y="424298"/>
                      <a:pt x="125074" y="360766"/>
                      <a:pt x="38873" y="301235"/>
                    </a:cubicBezTo>
                    <a:cubicBezTo>
                      <a:pt x="23061" y="290281"/>
                      <a:pt x="22109" y="275612"/>
                      <a:pt x="27919" y="266468"/>
                    </a:cubicBezTo>
                    <a:cubicBezTo>
                      <a:pt x="33634" y="257610"/>
                      <a:pt x="47731" y="251705"/>
                      <a:pt x="68496" y="264182"/>
                    </a:cubicBezTo>
                    <a:cubicBezTo>
                      <a:pt x="87069" y="275327"/>
                      <a:pt x="102976" y="298949"/>
                      <a:pt x="106310" y="317522"/>
                    </a:cubicBezTo>
                    <a:lnTo>
                      <a:pt x="130313" y="313046"/>
                    </a:lnTo>
                    <a:lnTo>
                      <a:pt x="83164" y="56252"/>
                    </a:lnTo>
                    <a:cubicBezTo>
                      <a:pt x="79735" y="37583"/>
                      <a:pt x="90308" y="27010"/>
                      <a:pt x="102309" y="24819"/>
                    </a:cubicBezTo>
                    <a:cubicBezTo>
                      <a:pt x="114216" y="22628"/>
                      <a:pt x="127836" y="28724"/>
                      <a:pt x="131265" y="47393"/>
                    </a:cubicBezTo>
                    <a:lnTo>
                      <a:pt x="166032" y="236941"/>
                    </a:lnTo>
                    <a:lnTo>
                      <a:pt x="190035" y="232559"/>
                    </a:lnTo>
                    <a:lnTo>
                      <a:pt x="173175" y="140643"/>
                    </a:lnTo>
                    <a:cubicBezTo>
                      <a:pt x="185463" y="138548"/>
                      <a:pt x="203084" y="137500"/>
                      <a:pt x="214704" y="144548"/>
                    </a:cubicBezTo>
                    <a:cubicBezTo>
                      <a:pt x="221372" y="148644"/>
                      <a:pt x="225563" y="155121"/>
                      <a:pt x="227277" y="164456"/>
                    </a:cubicBezTo>
                    <a:lnTo>
                      <a:pt x="238041" y="223320"/>
                    </a:lnTo>
                    <a:lnTo>
                      <a:pt x="262044" y="218939"/>
                    </a:lnTo>
                    <a:lnTo>
                      <a:pt x="251280" y="159979"/>
                    </a:lnTo>
                    <a:cubicBezTo>
                      <a:pt x="250709" y="157026"/>
                      <a:pt x="249947" y="154264"/>
                      <a:pt x="249090" y="151597"/>
                    </a:cubicBezTo>
                    <a:cubicBezTo>
                      <a:pt x="261377" y="149406"/>
                      <a:pt x="279474" y="148168"/>
                      <a:pt x="291285" y="155407"/>
                    </a:cubicBezTo>
                    <a:cubicBezTo>
                      <a:pt x="297953" y="159503"/>
                      <a:pt x="302049" y="165980"/>
                      <a:pt x="303763" y="175219"/>
                    </a:cubicBezTo>
                    <a:lnTo>
                      <a:pt x="314622" y="234179"/>
                    </a:lnTo>
                    <a:lnTo>
                      <a:pt x="338625" y="229797"/>
                    </a:lnTo>
                    <a:lnTo>
                      <a:pt x="327766" y="170837"/>
                    </a:lnTo>
                    <a:cubicBezTo>
                      <a:pt x="327195" y="167885"/>
                      <a:pt x="326433" y="165122"/>
                      <a:pt x="325575" y="162360"/>
                    </a:cubicBezTo>
                    <a:cubicBezTo>
                      <a:pt x="337672" y="160169"/>
                      <a:pt x="355770" y="158931"/>
                      <a:pt x="367676" y="166170"/>
                    </a:cubicBezTo>
                    <a:cubicBezTo>
                      <a:pt x="374343" y="170266"/>
                      <a:pt x="378534" y="176743"/>
                      <a:pt x="380249" y="186077"/>
                    </a:cubicBezTo>
                    <a:lnTo>
                      <a:pt x="389964" y="238941"/>
                    </a:lnTo>
                    <a:cubicBezTo>
                      <a:pt x="398346" y="284375"/>
                      <a:pt x="397965" y="346859"/>
                      <a:pt x="388917" y="390865"/>
                    </a:cubicBezTo>
                    <a:close/>
                  </a:path>
                </a:pathLst>
              </a:custGeom>
              <a:solidFill>
                <a:srgbClr val="61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8326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0644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Định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nghĩa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816055" y="896681"/>
                <a:ext cx="10799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  <a:latin typeface="UTM AvoBold"/>
                  </a:rPr>
                  <a:t>Định </a:t>
                </a:r>
                <a:r>
                  <a:rPr lang="en-US" sz="2400" b="1" dirty="0" err="1">
                    <a:solidFill>
                      <a:srgbClr val="FF0000"/>
                    </a:solidFill>
                    <a:latin typeface="UTM AvoBold"/>
                  </a:rPr>
                  <a:t>nghĩa</a:t>
                </a:r>
                <a:r>
                  <a:rPr lang="en-US" sz="2400" b="1" dirty="0">
                    <a:solidFill>
                      <a:srgbClr val="FF0000"/>
                    </a:solidFill>
                    <a:latin typeface="UTM AvoBold"/>
                  </a:rPr>
                  <a:t>:</a:t>
                </a:r>
                <a:r>
                  <a:rPr lang="en-US" sz="2400" b="1" dirty="0">
                    <a:latin typeface="UTM AvoBold"/>
                  </a:rPr>
                  <a:t> </a:t>
                </a:r>
                <a:r>
                  <a:rPr lang="en-US" sz="2400" dirty="0"/>
                  <a:t>Cho </a:t>
                </a:r>
                <a:r>
                  <a:rPr lang="el-GR" sz="2400" dirty="0"/>
                  <a:t>Ω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tập</a:t>
                </a:r>
                <a:r>
                  <a:rPr lang="en-US" sz="2400" dirty="0"/>
                  <a:t> con </a:t>
                </a:r>
                <a:r>
                  <a:rPr lang="en-US" sz="2400" dirty="0" err="1"/>
                  <a:t>mở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sz="2400" dirty="0"/>
                  <a:t>.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endParaRPr lang="en-US" sz="2400" dirty="0"/>
              </a:p>
              <a:p>
                <a:endParaRPr lang="en-US" sz="2400" b="1" dirty="0"/>
              </a:p>
              <a:p>
                <a:endParaRPr lang="en-US" sz="2400" b="1" dirty="0"/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55" y="896681"/>
                <a:ext cx="10799774" cy="1200329"/>
              </a:xfrm>
              <a:prstGeom prst="rect">
                <a:avLst/>
              </a:prstGeom>
              <a:blipFill>
                <a:blip r:embed="rId3"/>
                <a:stretch>
                  <a:fillRect l="-903" t="-406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CE29D99E-B374-3507-B499-3A7A31709965}"/>
                  </a:ext>
                </a:extLst>
              </p:cNvPr>
              <p:cNvSpPr txBox="1"/>
              <p:nvPr/>
            </p:nvSpPr>
            <p:spPr>
              <a:xfrm>
                <a:off x="2205362" y="1610508"/>
                <a:ext cx="6707281" cy="74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US" sz="2400" dirty="0"/>
                  <a:t>	</a:t>
                </a:r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Ω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	</m:t>
                    </m:r>
                    <m:r>
                      <a:rPr lang="en-US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	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US" sz="2400" b="1" dirty="0"/>
              </a:p>
              <a:p>
                <a:pPr algn="ctr"/>
                <a:r>
                  <a:rPr lang="en-US" sz="2400" dirty="0"/>
                  <a:t>	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40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   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CE29D99E-B374-3507-B499-3A7A31709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362" y="1610508"/>
                <a:ext cx="6707281" cy="746999"/>
              </a:xfrm>
              <a:prstGeom prst="rect">
                <a:avLst/>
              </a:prstGeom>
              <a:blipFill>
                <a:blip r:embed="rId4"/>
                <a:stretch>
                  <a:fillRect b="-1788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Hộp Văn bản 1">
            <a:extLst>
              <a:ext uri="{FF2B5EF4-FFF2-40B4-BE49-F238E27FC236}">
                <a16:creationId xmlns:a16="http://schemas.microsoft.com/office/drawing/2014/main" id="{573DC395-ACA3-8CFE-1BDA-9F5983F93495}"/>
              </a:ext>
            </a:extLst>
          </p:cNvPr>
          <p:cNvSpPr txBox="1"/>
          <p:nvPr/>
        </p:nvSpPr>
        <p:spPr>
          <a:xfrm>
            <a:off x="955346" y="2810837"/>
            <a:ext cx="10799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gọi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b="1" dirty="0" err="1"/>
              <a:t>trường</a:t>
            </a:r>
            <a:r>
              <a:rPr lang="en-US" sz="2400" b="1" dirty="0"/>
              <a:t> </a:t>
            </a:r>
            <a:r>
              <a:rPr lang="en-US" sz="2400" b="1" dirty="0" err="1"/>
              <a:t>vô</a:t>
            </a:r>
            <a:r>
              <a:rPr lang="en-US" sz="2400" b="1" dirty="0"/>
              <a:t>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l-GR" sz="2400" dirty="0"/>
              <a:t>Ω</a:t>
            </a:r>
            <a:r>
              <a:rPr lang="en-US" sz="2400" dirty="0"/>
              <a:t> </a:t>
            </a:r>
          </a:p>
          <a:p>
            <a:endParaRPr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FBEC8F-709F-9AE2-BC4A-9E49AB0D387F}"/>
                  </a:ext>
                </a:extLst>
              </p:cNvPr>
              <p:cNvSpPr txBox="1"/>
              <p:nvPr/>
            </p:nvSpPr>
            <p:spPr>
              <a:xfrm>
                <a:off x="853541" y="3688000"/>
                <a:ext cx="104988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dirty="0"/>
                  <a:t>K</a:t>
                </a:r>
                <a:r>
                  <a:rPr lang="vi-VN" sz="2400" dirty="0"/>
                  <a:t>hi đó mặt </a:t>
                </a:r>
                <a14:m>
                  <m:oMath xmlns:m="http://schemas.openxmlformats.org/officeDocument/2006/math">
                    <m:r>
                      <a:rPr lang="vi-VN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vi-VN" sz="2400" i="1" dirty="0" smtClean="0">
                        <a:latin typeface="Cambria Math" panose="02040503050406030204" pitchFamily="18" charset="0"/>
                      </a:rPr>
                      <m:t> = {(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400" i="1" dirty="0">
                        <a:latin typeface="Cambria Math" panose="02040503050406030204" pitchFamily="18" charset="0"/>
                      </a:rPr>
                      <m:t>Ω|</m:t>
                    </m:r>
                    <m:r>
                      <a:rPr lang="en-US" sz="2400" b="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vi-VN" sz="24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với</a:t>
                </a:r>
                <a:r>
                  <a:rPr lang="vi-VN" sz="2400" dirty="0"/>
                  <a:t> </a:t>
                </a:r>
                <a14:m>
                  <m:oMath xmlns:m="http://schemas.openxmlformats.org/officeDocument/2006/math">
                    <m:r>
                      <a:rPr lang="vi-VN" sz="2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vi-VN" sz="2400" i="1" dirty="0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hằng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,</a:t>
                </a:r>
                <a:r>
                  <a:rPr lang="vi-VN" sz="2400" dirty="0"/>
                  <a:t> được gọi là </a:t>
                </a:r>
                <a:r>
                  <a:rPr lang="vi-VN" sz="2400" b="1" dirty="0"/>
                  <a:t>mặt mức</a:t>
                </a:r>
                <a:r>
                  <a:rPr lang="en-US" sz="2400" b="1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vô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vi-VN" sz="2400" dirty="0"/>
                  <a:t> ứng với giá trị </a:t>
                </a:r>
                <a14:m>
                  <m:oMath xmlns:m="http://schemas.openxmlformats.org/officeDocument/2006/math">
                    <m:r>
                      <a:rPr lang="vi-VN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vi-VN" sz="2400" dirty="0"/>
                  <a:t> (đẳng trị).</a:t>
                </a:r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FBEC8F-709F-9AE2-BC4A-9E49AB0D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41" y="3688000"/>
                <a:ext cx="10498800" cy="830997"/>
              </a:xfrm>
              <a:prstGeom prst="rect">
                <a:avLst/>
              </a:prstGeom>
              <a:blipFill>
                <a:blip r:embed="rId5"/>
                <a:stretch>
                  <a:fillRect l="-871" t="-6618" r="-929" b="-1617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9049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Định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nghĩa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13" name="Hộp Văn bản 1">
            <a:extLst>
              <a:ext uri="{FF2B5EF4-FFF2-40B4-BE49-F238E27FC236}">
                <a16:creationId xmlns:a16="http://schemas.microsoft.com/office/drawing/2014/main" id="{573DC395-ACA3-8CFE-1BDA-9F5983F93495}"/>
              </a:ext>
            </a:extLst>
          </p:cNvPr>
          <p:cNvSpPr txBox="1"/>
          <p:nvPr/>
        </p:nvSpPr>
        <p:spPr>
          <a:xfrm>
            <a:off x="955346" y="1258018"/>
            <a:ext cx="10381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400" b="0" i="0" dirty="0">
                <a:solidFill>
                  <a:srgbClr val="202122"/>
                </a:solidFill>
                <a:effectLst/>
              </a:rPr>
              <a:t>T</a:t>
            </a:r>
            <a:r>
              <a:rPr lang="en-US" sz="2400" b="0" i="0" dirty="0" err="1">
                <a:solidFill>
                  <a:srgbClr val="202122"/>
                </a:solidFill>
                <a:effectLst/>
              </a:rPr>
              <a:t>rong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202122"/>
                </a:solidFill>
                <a:effectLst/>
              </a:rPr>
              <a:t>vật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202122"/>
                </a:solidFill>
                <a:effectLst/>
              </a:rPr>
              <a:t>lý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, t</a:t>
            </a:r>
            <a:r>
              <a:rPr lang="vi-VN" sz="2400" b="0" i="0" dirty="0">
                <a:solidFill>
                  <a:srgbClr val="202122"/>
                </a:solidFill>
                <a:effectLst/>
              </a:rPr>
              <a:t>rường vô hướng được dùng để xác định sự phân bố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202122"/>
                </a:solidFill>
                <a:effectLst/>
              </a:rPr>
              <a:t>của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202122"/>
                </a:solidFill>
                <a:effectLst/>
              </a:rPr>
              <a:t>các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202122"/>
                </a:solidFill>
                <a:effectLst/>
              </a:rPr>
              <a:t>đại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202122"/>
                </a:solidFill>
                <a:effectLst/>
              </a:rPr>
              <a:t>lượng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202122"/>
                </a:solidFill>
                <a:effectLst/>
              </a:rPr>
              <a:t>vô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202122"/>
                </a:solidFill>
                <a:effectLst/>
              </a:rPr>
              <a:t>hướng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202122"/>
                </a:solidFill>
                <a:effectLst/>
              </a:rPr>
              <a:t>như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202122"/>
                </a:solidFill>
                <a:effectLst/>
              </a:rPr>
              <a:t>khối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202122"/>
                </a:solidFill>
                <a:effectLst/>
              </a:rPr>
              <a:t>lượng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, </a:t>
            </a:r>
            <a:r>
              <a:rPr lang="en-US" sz="2400" b="0" i="0" dirty="0" err="1">
                <a:solidFill>
                  <a:srgbClr val="202122"/>
                </a:solidFill>
                <a:effectLst/>
              </a:rPr>
              <a:t>nhiệt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202122"/>
                </a:solidFill>
                <a:effectLst/>
              </a:rPr>
              <a:t>độ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, </a:t>
            </a:r>
            <a:r>
              <a:rPr lang="en-US" sz="2400" b="0" i="0" dirty="0" err="1">
                <a:solidFill>
                  <a:srgbClr val="202122"/>
                </a:solidFill>
                <a:effectLst/>
              </a:rPr>
              <a:t>áp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202122"/>
                </a:solidFill>
                <a:effectLst/>
              </a:rPr>
              <a:t>suất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,</a:t>
            </a:r>
            <a:r>
              <a:rPr lang="en-US" sz="2400" dirty="0">
                <a:solidFill>
                  <a:srgbClr val="202122"/>
                </a:solidFill>
              </a:rPr>
              <a:t>...</a:t>
            </a:r>
          </a:p>
        </p:txBody>
      </p:sp>
      <p:pic>
        <p:nvPicPr>
          <p:cNvPr id="1026" name="Picture 2" descr="The Apple Doesn't Fall Far from the Tree: Falling Apple&quot; Kids T-Shirt for  Sale by bobbooo | Redbubble">
            <a:extLst>
              <a:ext uri="{FF2B5EF4-FFF2-40B4-BE49-F238E27FC236}">
                <a16:creationId xmlns:a16="http://schemas.microsoft.com/office/drawing/2014/main" id="{8990A291-6961-FCDF-16DC-566807655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41" y="2616200"/>
            <a:ext cx="3181350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mperature Definition in Science">
            <a:extLst>
              <a:ext uri="{FF2B5EF4-FFF2-40B4-BE49-F238E27FC236}">
                <a16:creationId xmlns:a16="http://schemas.microsoft.com/office/drawing/2014/main" id="{DE3D0F45-D81F-C6FE-B462-679BE89AEF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12267" r="4750"/>
          <a:stretch/>
        </p:blipFill>
        <p:spPr bwMode="auto">
          <a:xfrm>
            <a:off x="4269546" y="2755182"/>
            <a:ext cx="2815037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essure - Wikipedia">
            <a:extLst>
              <a:ext uri="{FF2B5EF4-FFF2-40B4-BE49-F238E27FC236}">
                <a16:creationId xmlns:a16="http://schemas.microsoft.com/office/drawing/2014/main" id="{B61C818B-23F8-F8E8-4B4A-2E5452079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895" y="2817053"/>
            <a:ext cx="3070306" cy="272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274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Định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nghĩa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4" name="Hộp Văn bản 1">
            <a:extLst>
              <a:ext uri="{FF2B5EF4-FFF2-40B4-BE49-F238E27FC236}">
                <a16:creationId xmlns:a16="http://schemas.microsoft.com/office/drawing/2014/main" id="{67C701A6-CF78-BE69-26D4-62BA8EFA2F96}"/>
              </a:ext>
            </a:extLst>
          </p:cNvPr>
          <p:cNvSpPr txBox="1"/>
          <p:nvPr/>
        </p:nvSpPr>
        <p:spPr>
          <a:xfrm>
            <a:off x="853541" y="3564496"/>
            <a:ext cx="10381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 err="1">
                <a:solidFill>
                  <a:srgbClr val="202122"/>
                </a:solidFill>
                <a:effectLst/>
              </a:rPr>
              <a:t>Mặt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202122"/>
                </a:solidFill>
                <a:effectLst/>
              </a:rPr>
              <a:t>đẳng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202122"/>
                </a:solidFill>
                <a:effectLst/>
              </a:rPr>
              <a:t>thế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202122"/>
                </a:solidFill>
                <a:effectLst/>
              </a:rPr>
              <a:t>trong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202122"/>
                </a:solidFill>
                <a:effectLst/>
              </a:rPr>
              <a:t>trường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202122"/>
                </a:solidFill>
                <a:effectLst/>
              </a:rPr>
              <a:t>điện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202122"/>
                </a:solidFill>
                <a:effectLst/>
              </a:rPr>
              <a:t>thế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202122"/>
                </a:solidFill>
                <a:effectLst/>
              </a:rPr>
              <a:t>là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202122"/>
                </a:solidFill>
                <a:effectLst/>
              </a:rPr>
              <a:t>mặt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202122"/>
                </a:solidFill>
                <a:effectLst/>
              </a:rPr>
              <a:t>mức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914A4-E127-8D59-56CA-AEFBB926C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595"/>
          <a:stretch/>
        </p:blipFill>
        <p:spPr>
          <a:xfrm>
            <a:off x="3058873" y="4217868"/>
            <a:ext cx="6105202" cy="2324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50BC78B0-2DB9-3972-BD94-489E4B804753}"/>
                  </a:ext>
                </a:extLst>
              </p:cNvPr>
              <p:cNvSpPr txBox="1"/>
              <p:nvPr/>
            </p:nvSpPr>
            <p:spPr>
              <a:xfrm>
                <a:off x="853541" y="1477816"/>
                <a:ext cx="10515866" cy="2061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b="0" i="0" dirty="0">
                    <a:solidFill>
                      <a:srgbClr val="202122"/>
                    </a:solidFill>
                    <a:effectLst/>
                  </a:rPr>
                  <a:t>Cho </a:t>
                </a:r>
                <a:r>
                  <a:rPr lang="en-US" sz="2400" b="0" i="0" dirty="0" err="1">
                    <a:solidFill>
                      <a:srgbClr val="202122"/>
                    </a:solidFill>
                    <a:effectLst/>
                  </a:rPr>
                  <a:t>điện</a:t>
                </a:r>
                <a:r>
                  <a:rPr lang="en-US" sz="2400" b="0" i="0" dirty="0">
                    <a:solidFill>
                      <a:srgbClr val="202122"/>
                    </a:solidFill>
                    <a:effectLst/>
                  </a:rPr>
                  <a:t> </a:t>
                </a:r>
                <a:r>
                  <a:rPr lang="en-US" sz="2400" b="0" i="0" dirty="0" err="1">
                    <a:solidFill>
                      <a:srgbClr val="202122"/>
                    </a:solidFill>
                    <a:effectLst/>
                  </a:rPr>
                  <a:t>tích</a:t>
                </a:r>
                <a:r>
                  <a:rPr lang="en-US" sz="2400" b="0" i="0" dirty="0">
                    <a:solidFill>
                      <a:srgbClr val="202122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b="0" i="0" dirty="0">
                    <a:solidFill>
                      <a:srgbClr val="202122"/>
                    </a:solidFill>
                    <a:effectLst/>
                  </a:rPr>
                  <a:t> </a:t>
                </a:r>
                <a:r>
                  <a:rPr lang="en-US" sz="2400" dirty="0" err="1">
                    <a:solidFill>
                      <a:srgbClr val="202122"/>
                    </a:solidFill>
                  </a:rPr>
                  <a:t>đặt</a:t>
                </a:r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202122"/>
                    </a:solidFill>
                  </a:rPr>
                  <a:t>tại</a:t>
                </a:r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202122"/>
                    </a:solidFill>
                  </a:rPr>
                  <a:t>thì</a:t>
                </a:r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202122"/>
                    </a:solidFill>
                  </a:rPr>
                  <a:t>các</a:t>
                </a:r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202122"/>
                    </a:solidFill>
                  </a:rPr>
                  <a:t>điểm</a:t>
                </a:r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 dirty="0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err="1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err="1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 dirty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202122"/>
                    </a:solidFill>
                  </a:rPr>
                  <a:t>có</a:t>
                </a:r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202122"/>
                    </a:solidFill>
                  </a:rPr>
                  <a:t>điện</a:t>
                </a:r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202122"/>
                    </a:solidFill>
                  </a:rPr>
                  <a:t>thế</a:t>
                </a:r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202122"/>
                    </a:solidFill>
                  </a:rPr>
                  <a:t>khác</a:t>
                </a:r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202122"/>
                    </a:solidFill>
                  </a:rPr>
                  <a:t>nhau</a:t>
                </a:r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202122"/>
                    </a:solidFill>
                  </a:rPr>
                  <a:t>xác</a:t>
                </a:r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202122"/>
                    </a:solidFill>
                  </a:rPr>
                  <a:t>định</a:t>
                </a:r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202122"/>
                    </a:solidFill>
                  </a:rPr>
                  <a:t>bởi</a:t>
                </a:r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202122"/>
                    </a:solidFill>
                  </a:rPr>
                  <a:t>công</a:t>
                </a:r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202122"/>
                    </a:solidFill>
                  </a:rPr>
                  <a:t>thức</a:t>
                </a:r>
                <a:r>
                  <a:rPr lang="en-US" sz="2400" dirty="0">
                    <a:solidFill>
                      <a:srgbClr val="202122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2400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280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202122"/>
                    </a:solidFill>
                  </a:rPr>
                  <a:t>, ở </a:t>
                </a:r>
                <a:r>
                  <a:rPr lang="en-US" sz="2400" dirty="0" err="1">
                    <a:solidFill>
                      <a:srgbClr val="202122"/>
                    </a:solidFill>
                  </a:rPr>
                  <a:t>đó</a:t>
                </a:r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1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200" b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200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200" b="0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200" b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200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200" b="0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200" b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200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200" b="0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400" dirty="0">
                    <a:solidFill>
                      <a:srgbClr val="202122"/>
                    </a:solidFill>
                  </a:rPr>
                  <a:t> . </a:t>
                </a:r>
              </a:p>
              <a:p>
                <a:pPr algn="just"/>
                <a:r>
                  <a:rPr lang="en-US" sz="2400" dirty="0" err="1">
                    <a:solidFill>
                      <a:srgbClr val="202122"/>
                    </a:solidFill>
                  </a:rPr>
                  <a:t>Như</a:t>
                </a:r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202122"/>
                    </a:solidFill>
                  </a:rPr>
                  <a:t>vậy</a:t>
                </a:r>
                <a:r>
                  <a:rPr lang="en-US" sz="2400" dirty="0">
                    <a:solidFill>
                      <a:srgbClr val="202122"/>
                    </a:solidFill>
                  </a:rPr>
                  <a:t>, </a:t>
                </a:r>
                <a:r>
                  <a:rPr lang="en-US" sz="2400" dirty="0" err="1">
                    <a:solidFill>
                      <a:srgbClr val="202122"/>
                    </a:solidFill>
                  </a:rPr>
                  <a:t>phần</a:t>
                </a:r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202122"/>
                    </a:solidFill>
                  </a:rPr>
                  <a:t>không</a:t>
                </a:r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202122"/>
                    </a:solidFill>
                  </a:rPr>
                  <a:t>gian</a:t>
                </a:r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202122"/>
                    </a:solidFill>
                  </a:rPr>
                  <a:t>quanh</a:t>
                </a:r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202122"/>
                    </a:solidFill>
                  </a:rPr>
                  <a:t>xác</a:t>
                </a:r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202122"/>
                    </a:solidFill>
                  </a:rPr>
                  <a:t>định</a:t>
                </a:r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202122"/>
                    </a:solidFill>
                  </a:rPr>
                  <a:t>một</a:t>
                </a:r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202122"/>
                    </a:solidFill>
                  </a:rPr>
                  <a:t>trường</a:t>
                </a:r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202122"/>
                    </a:solidFill>
                  </a:rPr>
                  <a:t>điện</a:t>
                </a:r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202122"/>
                    </a:solidFill>
                  </a:rPr>
                  <a:t>thế</a:t>
                </a:r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202122"/>
                    </a:solidFill>
                  </a:rPr>
                  <a:t>đặc</a:t>
                </a:r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202122"/>
                    </a:solidFill>
                  </a:rPr>
                  <a:t>trưng</a:t>
                </a:r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202122"/>
                    </a:solidFill>
                  </a:rPr>
                  <a:t>bởi</a:t>
                </a:r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202122"/>
                    </a:solidFill>
                  </a:rPr>
                  <a:t>hàm</a:t>
                </a:r>
                <a:r>
                  <a:rPr lang="en-US" sz="2400" dirty="0">
                    <a:solidFill>
                      <a:srgbClr val="202122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2400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rgbClr val="202122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b="0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800" b="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b="0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2800" b="0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sz="2400" dirty="0">
                  <a:solidFill>
                    <a:srgbClr val="202122"/>
                  </a:solidFill>
                </a:endParaRP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50BC78B0-2DB9-3972-BD94-489E4B804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41" y="1477816"/>
                <a:ext cx="10515866" cy="2061398"/>
              </a:xfrm>
              <a:prstGeom prst="rect">
                <a:avLst/>
              </a:prstGeom>
              <a:blipFill>
                <a:blip r:embed="rId4"/>
                <a:stretch>
                  <a:fillRect l="-870" t="-2655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Hộp Văn bản 1">
            <a:extLst>
              <a:ext uri="{FF2B5EF4-FFF2-40B4-BE49-F238E27FC236}">
                <a16:creationId xmlns:a16="http://schemas.microsoft.com/office/drawing/2014/main" id="{1AF23247-6A80-D80F-E8C1-C656D65E2615}"/>
              </a:ext>
            </a:extLst>
          </p:cNvPr>
          <p:cNvSpPr txBox="1"/>
          <p:nvPr/>
        </p:nvSpPr>
        <p:spPr>
          <a:xfrm>
            <a:off x="853541" y="916738"/>
            <a:ext cx="10909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err="1">
                <a:solidFill>
                  <a:srgbClr val="202122"/>
                </a:solidFill>
              </a:rPr>
              <a:t>Ví</a:t>
            </a:r>
            <a:r>
              <a:rPr lang="en-US" sz="2400" b="1" dirty="0">
                <a:solidFill>
                  <a:srgbClr val="202122"/>
                </a:solidFill>
              </a:rPr>
              <a:t> </a:t>
            </a:r>
            <a:r>
              <a:rPr lang="en-US" sz="2400" b="1" dirty="0" err="1">
                <a:solidFill>
                  <a:srgbClr val="202122"/>
                </a:solidFill>
              </a:rPr>
              <a:t>dụ</a:t>
            </a:r>
            <a:r>
              <a:rPr lang="en-US" sz="2400" b="1" dirty="0">
                <a:solidFill>
                  <a:srgbClr val="202122"/>
                </a:solidFill>
              </a:rPr>
              <a:t> </a:t>
            </a:r>
            <a:r>
              <a:rPr lang="en-US" sz="2400" b="1" dirty="0" err="1">
                <a:solidFill>
                  <a:srgbClr val="202122"/>
                </a:solidFill>
              </a:rPr>
              <a:t>minh</a:t>
            </a:r>
            <a:r>
              <a:rPr lang="en-US" sz="2400" b="1" dirty="0">
                <a:solidFill>
                  <a:srgbClr val="202122"/>
                </a:solidFill>
              </a:rPr>
              <a:t> </a:t>
            </a:r>
            <a:r>
              <a:rPr lang="en-US" sz="2400" b="1" dirty="0" err="1">
                <a:solidFill>
                  <a:srgbClr val="202122"/>
                </a:solidFill>
              </a:rPr>
              <a:t>họa</a:t>
            </a:r>
            <a:r>
              <a:rPr lang="en-US" sz="2400" b="1" dirty="0">
                <a:solidFill>
                  <a:srgbClr val="202122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12751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Định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nghĩa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E4051B-8C20-06E7-B566-E1EFD71200BE}"/>
                  </a:ext>
                </a:extLst>
              </p:cNvPr>
              <p:cNvSpPr txBox="1"/>
              <p:nvPr/>
            </p:nvSpPr>
            <p:spPr>
              <a:xfrm>
                <a:off x="973396" y="1107332"/>
                <a:ext cx="10050204" cy="16466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600"/>
                  </a:spcAft>
                </a:pPr>
                <a:r>
                  <a:rPr lang="en-US" sz="2400" dirty="0"/>
                  <a:t>T</a:t>
                </a:r>
                <a:r>
                  <a:rPr lang="en-US" sz="2400" b="0" dirty="0" err="1"/>
                  <a:t>rường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vô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hướng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xác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định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bởi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hàm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vô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hướng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được </a:t>
                </a:r>
                <a:r>
                  <a:rPr lang="en-US" sz="2400" dirty="0" err="1"/>
                  <a:t>gọi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trường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phẳng</a:t>
                </a:r>
                <a:r>
                  <a:rPr lang="en-US" sz="2400" dirty="0"/>
                  <a:t>.</a:t>
                </a:r>
              </a:p>
              <a:p>
                <a:pPr algn="just">
                  <a:spcAft>
                    <a:spcPts val="600"/>
                  </a:spcAft>
                </a:pPr>
                <a:r>
                  <a:rPr lang="en-US" sz="2400" dirty="0" err="1"/>
                  <a:t>Tương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tự</a:t>
                </a:r>
                <a:r>
                  <a:rPr lang="en-US" sz="2400" dirty="0"/>
                  <a:t>, ta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niệm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đường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mức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trình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E4051B-8C20-06E7-B566-E1EFD7120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96" y="1107332"/>
                <a:ext cx="10050204" cy="1646605"/>
              </a:xfrm>
              <a:prstGeom prst="rect">
                <a:avLst/>
              </a:prstGeom>
              <a:blipFill>
                <a:blip r:embed="rId3"/>
                <a:stretch>
                  <a:fillRect l="-971" t="-3333" r="-910" b="-296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316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3978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Đạo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hàm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theo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hướng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85621" y="939587"/>
                <a:ext cx="10119054" cy="1801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Khái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niệm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 </a:t>
                </a:r>
                <a:r>
                  <a:rPr lang="vi-VN" sz="2400" dirty="0"/>
                  <a:t>Cho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vi-VN" sz="2400" dirty="0"/>
                  <a:t>là một trường vô hướng xác định trên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l-GR" sz="2400" dirty="0"/>
                  <a:t> </a:t>
                </a:r>
                <a:r>
                  <a:rPr lang="vi-VN" sz="2400" dirty="0"/>
                  <a:t>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240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vi-V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vi-VN" sz="2400" i="1" baseline="-25000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vi-VN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vi-VN" sz="24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vi-VN" sz="2400" i="1" baseline="-25000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vi-VN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vi-VN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vi-VN" sz="2400" i="1" baseline="-2500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vi-VN" sz="2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400" dirty="0"/>
                  <a:t>.</a:t>
                </a:r>
                <a:r>
                  <a:rPr lang="el-GR" sz="2400" dirty="0"/>
                  <a:t> </a:t>
                </a:r>
                <a:r>
                  <a:rPr lang="vi-VN" sz="2400" dirty="0"/>
                  <a:t>Giả thiết 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  <m:r>
                      <a:rPr lang="vi-VN" sz="2400" i="1" dirty="0" smtClean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vi-VN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vi-VN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vi-VN" sz="24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vi-VN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vi-VN" sz="2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vi-VN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vi-VN" sz="2400" dirty="0"/>
                  <a:t>là một véctơ đơn vị bất kì trong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vi-VN" sz="240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vi-VN" sz="2400" dirty="0"/>
                  <a:t> Giới hạn (nếu có) của tỉ số</a:t>
                </a:r>
                <a:r>
                  <a:rPr lang="en-US" sz="2400" dirty="0"/>
                  <a:t>: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939587"/>
                <a:ext cx="10119054" cy="1801262"/>
              </a:xfrm>
              <a:prstGeom prst="rect">
                <a:avLst/>
              </a:prstGeom>
              <a:blipFill>
                <a:blip r:embed="rId3"/>
                <a:stretch>
                  <a:fillRect l="-964" r="-1325" b="-4392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A372E5-A17D-4CF8-F0EC-915F944B28BD}"/>
                  </a:ext>
                </a:extLst>
              </p:cNvPr>
              <p:cNvSpPr txBox="1"/>
              <p:nvPr/>
            </p:nvSpPr>
            <p:spPr>
              <a:xfrm>
                <a:off x="487137" y="3007921"/>
                <a:ext cx="11116021" cy="7889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sz="2400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vi-VN" sz="2400" i="1" baseline="-25000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400" i="1" dirty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vi-VN" sz="2400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vi-VN" sz="2400" i="1" baseline="-2500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→0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d>
                                    <m:d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vi-VN" sz="24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vi-VN" sz="2400" i="1" baseline="-25000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𝑡𝑎</m:t>
                                      </m:r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vi-VN" sz="24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vi-VN" sz="2400" i="1" baseline="-25000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𝑡𝑏</m:t>
                                      </m:r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vi-VN" sz="2400" i="1" dirty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vi-VN" sz="2400" i="1" baseline="-25000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𝑡𝑐</m:t>
                                      </m:r>
                                    </m:e>
                                  </m:d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vi-VN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vi-VN" sz="2400" i="1" baseline="-25000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vi-VN" sz="2400" i="1" dirty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vi-VN" sz="2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vi-VN" sz="2400" i="1" baseline="-25000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vi-VN" sz="2400" i="1" dirty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vi-VN" sz="2400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vi-VN" sz="2400" i="1" baseline="-25000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A372E5-A17D-4CF8-F0EC-915F944B2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37" y="3007921"/>
                <a:ext cx="11116021" cy="7889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1">
                <a:extLst>
                  <a:ext uri="{FF2B5EF4-FFF2-40B4-BE49-F238E27FC236}">
                    <a16:creationId xmlns:a16="http://schemas.microsoft.com/office/drawing/2014/main" id="{F5FB9BED-329B-A767-DEE5-CCC6B22D7B0C}"/>
                  </a:ext>
                </a:extLst>
              </p:cNvPr>
              <p:cNvSpPr txBox="1"/>
              <p:nvPr/>
            </p:nvSpPr>
            <p:spPr>
              <a:xfrm>
                <a:off x="985621" y="4122212"/>
                <a:ext cx="9535487" cy="1049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2400" dirty="0"/>
                  <a:t>được gọi là đạo hàm theo hướng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  <a:r>
                  <a:rPr lang="vi-VN" sz="2400" dirty="0"/>
                  <a:t>tại </a:t>
                </a:r>
                <a14:m>
                  <m:oMath xmlns:m="http://schemas.openxmlformats.org/officeDocument/2006/math">
                    <m:r>
                      <a:rPr lang="vi-VN" sz="24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vi-VN" sz="24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vi-VN" sz="2400" dirty="0"/>
                  <a:t> của trường vô hướng </a:t>
                </a:r>
                <a14:m>
                  <m:oMath xmlns:m="http://schemas.openxmlformats.org/officeDocument/2006/math">
                    <m:r>
                      <a:rPr lang="vi-VN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vi-VN" sz="2400" dirty="0"/>
                  <a:t> và được kí hiệu là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den>
                    </m:f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Hộp Văn bản 1">
                <a:extLst>
                  <a:ext uri="{FF2B5EF4-FFF2-40B4-BE49-F238E27FC236}">
                    <a16:creationId xmlns:a16="http://schemas.microsoft.com/office/drawing/2014/main" id="{F5FB9BED-329B-A767-DEE5-CCC6B22D7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4122212"/>
                <a:ext cx="9535487" cy="1049454"/>
              </a:xfrm>
              <a:prstGeom prst="rect">
                <a:avLst/>
              </a:prstGeom>
              <a:blipFill>
                <a:blip r:embed="rId5"/>
                <a:stretch>
                  <a:fillRect l="-1023" t="-1163" r="-1598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4889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3978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Đạo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hàm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theo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hướng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85621" y="896681"/>
                <a:ext cx="11206380" cy="1273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Nhắc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lại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vi-VN" sz="2400" dirty="0"/>
                  <a:t>Nếu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vi-VN" sz="2400" dirty="0"/>
                  <a:t>không phải là véc tơ đơn vị</a:t>
                </a:r>
                <a:r>
                  <a:rPr lang="en-US" sz="24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⇒</m:t>
                    </m:r>
                  </m:oMath>
                </a14:m>
                <a:r>
                  <a:rPr lang="en-US" sz="2400" dirty="0">
                    <a:sym typeface="Symbol" panose="05050102010706020507" pitchFamily="18" charset="2"/>
                  </a:rPr>
                  <a:t>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240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US" sz="24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vector </a:t>
                </a:r>
                <a:r>
                  <a:rPr lang="en-US" sz="2400" dirty="0" err="1"/>
                  <a:t>đơn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vị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chỉ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</m:oMath>
                </a14:m>
                <a:r>
                  <a:rPr lang="en-US" sz="2400" dirty="0"/>
                  <a:t>:</a:t>
                </a:r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896681"/>
                <a:ext cx="11206380" cy="1273490"/>
              </a:xfrm>
              <a:prstGeom prst="rect">
                <a:avLst/>
              </a:prstGeom>
              <a:blipFill>
                <a:blip r:embed="rId3"/>
                <a:stretch>
                  <a:fillRect l="-871" b="-956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68B4BF-8989-232E-C443-A863FC585EAD}"/>
                  </a:ext>
                </a:extLst>
              </p:cNvPr>
              <p:cNvSpPr txBox="1"/>
              <p:nvPr/>
            </p:nvSpPr>
            <p:spPr>
              <a:xfrm>
                <a:off x="1491510" y="4380291"/>
                <a:ext cx="8623453" cy="87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den>
                          </m:f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400" i="1" baseline="-25000" dirty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vi-VN" sz="2400" i="1" baseline="-25000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𝑡𝑐𝑜𝑠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vi-VN" sz="2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vi-VN" sz="2400" i="1" baseline="-25000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𝑡𝑐𝑜𝑠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vi-VN" sz="2400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vi-VN" sz="2400" i="1" baseline="-25000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𝑡𝑐𝑜𝑠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vi-VN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vi-VN" sz="2400" i="1" baseline="-2500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vi-VN" sz="2400" i="1" dirty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vi-VN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vi-VN" sz="2400" i="1" baseline="-2500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vi-VN" sz="2400" i="1" dirty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vi-VN" sz="24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vi-VN" sz="2400" i="1" baseline="-2500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68B4BF-8989-232E-C443-A863FC585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510" y="4380291"/>
                <a:ext cx="8623453" cy="874791"/>
              </a:xfrm>
              <a:prstGeom prst="rect">
                <a:avLst/>
              </a:prstGeom>
              <a:blipFill>
                <a:blip r:embed="rId4"/>
                <a:stretch>
                  <a:fillRect r="-212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EBF99B-ED95-B85D-BF4A-E945099A0328}"/>
                  </a:ext>
                </a:extLst>
              </p:cNvPr>
              <p:cNvSpPr txBox="1"/>
              <p:nvPr/>
            </p:nvSpPr>
            <p:spPr>
              <a:xfrm>
                <a:off x="985621" y="2517754"/>
                <a:ext cx="3349438" cy="661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EBF99B-ED95-B85D-BF4A-E945099A0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2517754"/>
                <a:ext cx="3349438" cy="6614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00A014-8905-F8A1-3B56-F20FE3793EF5}"/>
                  </a:ext>
                </a:extLst>
              </p:cNvPr>
              <p:cNvSpPr txBox="1"/>
              <p:nvPr/>
            </p:nvSpPr>
            <p:spPr>
              <a:xfrm>
                <a:off x="4335059" y="2513796"/>
                <a:ext cx="3191066" cy="718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00A014-8905-F8A1-3B56-F20FE3793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059" y="2513796"/>
                <a:ext cx="3191066" cy="7187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A5BC81-8B20-6BE9-E7C3-9BB87018624E}"/>
                  </a:ext>
                </a:extLst>
              </p:cNvPr>
              <p:cNvSpPr txBox="1"/>
              <p:nvPr/>
            </p:nvSpPr>
            <p:spPr>
              <a:xfrm>
                <a:off x="7686100" y="2629022"/>
                <a:ext cx="3073662" cy="661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A5BC81-8B20-6BE9-E7C3-9BB870186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100" y="2629022"/>
                <a:ext cx="3073662" cy="6613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5D45970-DE1F-8A1B-F3BA-7F846A66F549}"/>
              </a:ext>
            </a:extLst>
          </p:cNvPr>
          <p:cNvSpPr txBox="1"/>
          <p:nvPr/>
        </p:nvSpPr>
        <p:spPr>
          <a:xfrm>
            <a:off x="1026466" y="3816665"/>
            <a:ext cx="10317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Khi </a:t>
            </a:r>
            <a:r>
              <a:rPr lang="en-US" sz="2400" dirty="0" err="1"/>
              <a:t>đó</a:t>
            </a:r>
            <a:r>
              <a:rPr lang="en-US" sz="2400" dirty="0"/>
              <a:t>, ta </a:t>
            </a:r>
            <a:r>
              <a:rPr lang="en-US" sz="2400" dirty="0" err="1"/>
              <a:t>có</a:t>
            </a:r>
            <a:r>
              <a:rPr lang="en-US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24524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3978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Đạo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hàm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theo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hướng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A7402-7EBA-0A21-32C7-8E1CCEA33C7C}"/>
              </a:ext>
            </a:extLst>
          </p:cNvPr>
          <p:cNvSpPr txBox="1"/>
          <p:nvPr/>
        </p:nvSpPr>
        <p:spPr>
          <a:xfrm>
            <a:off x="985620" y="1119038"/>
            <a:ext cx="10438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Mối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liên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hệ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giữa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hàm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khả</a:t>
            </a:r>
            <a:r>
              <a:rPr lang="en-US" sz="2400" b="1" dirty="0">
                <a:solidFill>
                  <a:srgbClr val="FF0000"/>
                </a:solidFill>
              </a:rPr>
              <a:t> vi </a:t>
            </a:r>
            <a:r>
              <a:rPr lang="en-US" sz="2400" b="1" dirty="0" err="1">
                <a:solidFill>
                  <a:srgbClr val="FF0000"/>
                </a:solidFill>
              </a:rPr>
              <a:t>và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đạo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hàm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theo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hướng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vi-VN" sz="2400" b="1" dirty="0">
                <a:solidFill>
                  <a:srgbClr val="FF0000"/>
                </a:solidFill>
              </a:rPr>
              <a:t>:</a:t>
            </a:r>
            <a:endParaRPr 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1B3261-82EF-8124-21CC-B2A194D3D4CA}"/>
                  </a:ext>
                </a:extLst>
              </p:cNvPr>
              <p:cNvSpPr txBox="1"/>
              <p:nvPr/>
            </p:nvSpPr>
            <p:spPr>
              <a:xfrm>
                <a:off x="985620" y="1645780"/>
                <a:ext cx="10317685" cy="885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2400" dirty="0"/>
                  <a:t>Nếu hàm số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vi-VN" sz="2400" dirty="0"/>
                  <a:t>khả vi tại điểm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vi-VN" sz="240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vi-VN" sz="24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vi-V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vi-VN" sz="24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vi-VN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vi-VN" sz="24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vi-VN" sz="24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vi-VN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vi-VN" sz="240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vi-VN" sz="24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vi-V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vi-VN" sz="2400" dirty="0"/>
                  <a:t>thì tại </a:t>
                </a:r>
                <a14:m>
                  <m:oMath xmlns:m="http://schemas.openxmlformats.org/officeDocument/2006/math">
                    <m:r>
                      <a:rPr lang="vi-VN" sz="2400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vi-VN" sz="2400" baseline="-25000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vi-VN" sz="2400" dirty="0"/>
                  <a:t> có đạo hàm</a:t>
                </a:r>
                <a:r>
                  <a:rPr lang="en-US" sz="2400" dirty="0"/>
                  <a:t> t</a:t>
                </a:r>
                <a:r>
                  <a:rPr lang="vi-VN" sz="2400" dirty="0"/>
                  <a:t>heo mọi hướng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  <m:r>
                      <a:rPr lang="en-US" sz="2400" dirty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sz="2400" dirty="0"/>
                  <a:t> </a:t>
                </a:r>
                <a:r>
                  <a:rPr lang="vi-VN" sz="2400" dirty="0"/>
                  <a:t> và </a:t>
                </a:r>
                <a:r>
                  <a:rPr lang="en-US" sz="2400" dirty="0"/>
                  <a:t>: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1B3261-82EF-8124-21CC-B2A194D3D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0" y="1645780"/>
                <a:ext cx="10317685" cy="885563"/>
              </a:xfrm>
              <a:prstGeom prst="rect">
                <a:avLst/>
              </a:prstGeom>
              <a:blipFill>
                <a:blip r:embed="rId3"/>
                <a:stretch>
                  <a:fillRect l="-946" t="-6207" r="-355" b="-1448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4441F2-40A3-5A30-4E5B-F2A8C191BF6D}"/>
                  </a:ext>
                </a:extLst>
              </p:cNvPr>
              <p:cNvSpPr txBox="1"/>
              <p:nvPr/>
            </p:nvSpPr>
            <p:spPr>
              <a:xfrm>
                <a:off x="1994051" y="2902944"/>
                <a:ext cx="8732705" cy="7654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4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vi-VN" sz="2400" i="1" baseline="-25000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4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vi-VN" sz="2400" i="1" baseline="-25000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4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vi-VN" sz="2400" i="1" baseline="-25000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4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vi-VN" sz="2400" i="1" baseline="-25000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4441F2-40A3-5A30-4E5B-F2A8C191B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051" y="2902944"/>
                <a:ext cx="8732705" cy="7654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0C92EF3-1A70-EA9A-B086-C4C29A510F3B}"/>
                  </a:ext>
                </a:extLst>
              </p:cNvPr>
              <p:cNvSpPr txBox="1"/>
              <p:nvPr/>
            </p:nvSpPr>
            <p:spPr>
              <a:xfrm>
                <a:off x="985620" y="3939860"/>
                <a:ext cx="10317685" cy="516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2400" dirty="0"/>
                  <a:t>trong đó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r>
                  <a:rPr lang="el-GR" sz="2400" dirty="0"/>
                  <a:t> </a:t>
                </a:r>
                <a:r>
                  <a:rPr lang="vi-VN" sz="2400" dirty="0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vi-VN" sz="2400" dirty="0"/>
                  <a:t> cosin chỉ phương của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0C92EF3-1A70-EA9A-B086-C4C29A510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0" y="3939860"/>
                <a:ext cx="10317685" cy="516232"/>
              </a:xfrm>
              <a:prstGeom prst="rect">
                <a:avLst/>
              </a:prstGeom>
              <a:blipFill>
                <a:blip r:embed="rId5"/>
                <a:stretch>
                  <a:fillRect l="-946" b="-2470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07077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3 Tùy chỉnh">
      <a:majorFont>
        <a:latin typeface="UTM Neutra"/>
        <a:ea typeface=""/>
        <a:cs typeface=""/>
      </a:majorFont>
      <a:minorFont>
        <a:latin typeface="UTM A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F0C8FC0F933E4B89EE90CEDA44C89A" ma:contentTypeVersion="4" ma:contentTypeDescription="Create a new document." ma:contentTypeScope="" ma:versionID="89bb5dca7a2874a2793b56936aa1e6f3">
  <xsd:schema xmlns:xsd="http://www.w3.org/2001/XMLSchema" xmlns:xs="http://www.w3.org/2001/XMLSchema" xmlns:p="http://schemas.microsoft.com/office/2006/metadata/properties" xmlns:ns2="6305e8c3-3bfe-43c6-994b-2fc4fb1a27c8" xmlns:ns3="9d916a09-66d7-4e1b-bb82-ff79cc1fdbd9" targetNamespace="http://schemas.microsoft.com/office/2006/metadata/properties" ma:root="true" ma:fieldsID="b6071a5184a60fa5745c14bf0e05dee5" ns2:_="" ns3:_="">
    <xsd:import namespace="6305e8c3-3bfe-43c6-994b-2fc4fb1a27c8"/>
    <xsd:import namespace="9d916a09-66d7-4e1b-bb82-ff79cc1fdbd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5e8c3-3bfe-43c6-994b-2fc4fb1a2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916a09-66d7-4e1b-bb82-ff79cc1fdb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41D01C-C9BA-4FDB-8DC9-33E8C564191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www.w3.org/XML/1998/namespace"/>
    <ds:schemaRef ds:uri="d48df407-15be-4779-84ef-114d0147cf1c"/>
    <ds:schemaRef ds:uri="http://schemas.microsoft.com/office/2006/metadata/properties"/>
    <ds:schemaRef ds:uri="http://schemas.microsoft.com/office/infopath/2007/PartnerControls"/>
    <ds:schemaRef ds:uri="7613453e-b664-42a9-81b9-958644d46fda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E29358B-85B5-4454-8A0A-6557D58954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5e8c3-3bfe-43c6-994b-2fc4fb1a27c8"/>
    <ds:schemaRef ds:uri="9d916a09-66d7-4e1b-bb82-ff79cc1fd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CE1A81-E73C-4917-9D39-4D85FE78C8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4126</TotalTime>
  <Words>1262</Words>
  <Application>Microsoft Office PowerPoint</Application>
  <PresentationFormat>Màn hình rộng</PresentationFormat>
  <Paragraphs>124</Paragraphs>
  <Slides>25</Slides>
  <Notes>8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25</vt:i4>
      </vt:variant>
    </vt:vector>
  </HeadingPairs>
  <TitlesOfParts>
    <vt:vector size="33" baseType="lpstr">
      <vt:lpstr>UTM AvoBold</vt:lpstr>
      <vt:lpstr>Cambria Math</vt:lpstr>
      <vt:lpstr>Calibri</vt:lpstr>
      <vt:lpstr>Wingdings</vt:lpstr>
      <vt:lpstr>UTM Avo</vt:lpstr>
      <vt:lpstr>Arial</vt:lpstr>
      <vt:lpstr>UTM Neutra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Pham Thi Hong Hanh 20204546</dc:creator>
  <cp:lastModifiedBy>Ngo Ngoc Sam 20215469</cp:lastModifiedBy>
  <cp:revision>100</cp:revision>
  <dcterms:created xsi:type="dcterms:W3CDTF">2021-06-21T02:03:11Z</dcterms:created>
  <dcterms:modified xsi:type="dcterms:W3CDTF">2023-07-10T07:50:14Z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0x0101003BF0C8FC0F933E4B89EE90CEDA44C89A</vt:lpwstr>
  </property>
</Properties>
</file>